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36"/>
  </p:notesMasterIdLst>
  <p:sldIdLst>
    <p:sldId id="273" r:id="rId2"/>
    <p:sldId id="274" r:id="rId3"/>
    <p:sldId id="287" r:id="rId4"/>
    <p:sldId id="288" r:id="rId5"/>
    <p:sldId id="289" r:id="rId6"/>
    <p:sldId id="291" r:id="rId7"/>
    <p:sldId id="322" r:id="rId8"/>
    <p:sldId id="294" r:id="rId9"/>
    <p:sldId id="292" r:id="rId10"/>
    <p:sldId id="293" r:id="rId11"/>
    <p:sldId id="295" r:id="rId12"/>
    <p:sldId id="297" r:id="rId13"/>
    <p:sldId id="298" r:id="rId14"/>
    <p:sldId id="268" r:id="rId15"/>
    <p:sldId id="318" r:id="rId16"/>
    <p:sldId id="302" r:id="rId17"/>
    <p:sldId id="304" r:id="rId18"/>
    <p:sldId id="305" r:id="rId19"/>
    <p:sldId id="307" r:id="rId20"/>
    <p:sldId id="308" r:id="rId21"/>
    <p:sldId id="309" r:id="rId22"/>
    <p:sldId id="310" r:id="rId23"/>
    <p:sldId id="311" r:id="rId24"/>
    <p:sldId id="312" r:id="rId25"/>
    <p:sldId id="314" r:id="rId26"/>
    <p:sldId id="315" r:id="rId27"/>
    <p:sldId id="316" r:id="rId28"/>
    <p:sldId id="319" r:id="rId29"/>
    <p:sldId id="323" r:id="rId30"/>
    <p:sldId id="320" r:id="rId31"/>
    <p:sldId id="321" r:id="rId32"/>
    <p:sldId id="317" r:id="rId33"/>
    <p:sldId id="300" r:id="rId34"/>
    <p:sldId id="301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C0099"/>
    <a:srgbClr val="66FF33"/>
    <a:srgbClr val="003399"/>
    <a:srgbClr val="FF3300"/>
    <a:srgbClr val="BE7124"/>
    <a:srgbClr val="0000FF"/>
    <a:srgbClr val="00CC00"/>
    <a:srgbClr val="66FF66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18" autoAdjust="0"/>
    <p:restoredTop sz="94710" autoAdjust="0"/>
  </p:normalViewPr>
  <p:slideViewPr>
    <p:cSldViewPr>
      <p:cViewPr>
        <p:scale>
          <a:sx n="50" d="100"/>
          <a:sy n="50" d="100"/>
        </p:scale>
        <p:origin x="-732" y="-5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E0494A-3A1E-45D8-AEC5-CA386EE68D6A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B6805CD1-FAA5-40E4-9710-60824709C04E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Держава</a:t>
          </a:r>
          <a:endParaRPr lang="ru-RU" sz="1800" b="1" i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200EAE-D61A-4673-9D3D-5385F6970E47}" type="parTrans" cxnId="{88519B1A-E4A5-4364-8F6B-83C9B2CE03B9}">
      <dgm:prSet/>
      <dgm:spPr/>
      <dgm:t>
        <a:bodyPr/>
        <a:lstStyle/>
        <a:p>
          <a:endParaRPr lang="ru-RU"/>
        </a:p>
      </dgm:t>
    </dgm:pt>
    <dgm:pt modelId="{78093E9E-518E-46D0-AB99-35DC383A438F}" type="sibTrans" cxnId="{88519B1A-E4A5-4364-8F6B-83C9B2CE03B9}">
      <dgm:prSet/>
      <dgm:spPr/>
      <dgm:t>
        <a:bodyPr/>
        <a:lstStyle/>
        <a:p>
          <a:endParaRPr lang="ru-RU"/>
        </a:p>
      </dgm:t>
    </dgm:pt>
    <dgm:pt modelId="{63A3B73A-B722-4C97-A1EB-19BBF7DDA77C}">
      <dgm:prSet phldrT="[Текст]" custT="1"/>
      <dgm:spPr/>
      <dgm:t>
        <a:bodyPr/>
        <a:lstStyle/>
        <a:p>
          <a:r>
            <a:rPr lang="uk-UA" sz="1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Самоосвітній простір</a:t>
          </a:r>
          <a:endParaRPr lang="ru-RU" sz="1800" b="1" i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A1DCB7-A674-4674-A4AE-47DD96FE8319}" type="parTrans" cxnId="{A0D8AEC9-78A3-4159-B77E-88691088F358}">
      <dgm:prSet/>
      <dgm:spPr/>
      <dgm:t>
        <a:bodyPr/>
        <a:lstStyle/>
        <a:p>
          <a:endParaRPr lang="ru-RU"/>
        </a:p>
      </dgm:t>
    </dgm:pt>
    <dgm:pt modelId="{46052C18-F9F0-4E74-8A65-539ED959EF88}" type="sibTrans" cxnId="{A0D8AEC9-78A3-4159-B77E-88691088F358}">
      <dgm:prSet/>
      <dgm:spPr/>
      <dgm:t>
        <a:bodyPr/>
        <a:lstStyle/>
        <a:p>
          <a:endParaRPr lang="ru-RU"/>
        </a:p>
      </dgm:t>
    </dgm:pt>
    <dgm:pt modelId="{86EECF63-A605-4EE5-B184-2C4CB172FDCC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Школа</a:t>
          </a:r>
          <a:endParaRPr lang="ru-RU" sz="1800" b="1" i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72C1AA-7E1A-47C2-9E13-0C4AF471601D}" type="parTrans" cxnId="{89C3DCCC-E90E-48CB-A3EE-C91C3777C085}">
      <dgm:prSet/>
      <dgm:spPr/>
      <dgm:t>
        <a:bodyPr/>
        <a:lstStyle/>
        <a:p>
          <a:endParaRPr lang="ru-RU"/>
        </a:p>
      </dgm:t>
    </dgm:pt>
    <dgm:pt modelId="{37CD5BE4-5801-45BE-B7A7-5C6FB446F951}" type="sibTrans" cxnId="{89C3DCCC-E90E-48CB-A3EE-C91C3777C085}">
      <dgm:prSet/>
      <dgm:spPr/>
      <dgm:t>
        <a:bodyPr/>
        <a:lstStyle/>
        <a:p>
          <a:endParaRPr lang="ru-RU"/>
        </a:p>
      </dgm:t>
    </dgm:pt>
    <dgm:pt modelId="{4D82C170-1719-4034-9359-FC1DB4CCEA47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Рідний край</a:t>
          </a:r>
          <a:endParaRPr lang="ru-RU" sz="1800" b="1" i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BA3D2B-D2C0-4CDB-9311-B7D94D992804}" type="parTrans" cxnId="{38F06512-169D-4C48-B6D9-3396B7AAB2C2}">
      <dgm:prSet/>
      <dgm:spPr/>
      <dgm:t>
        <a:bodyPr/>
        <a:lstStyle/>
        <a:p>
          <a:endParaRPr lang="ru-RU"/>
        </a:p>
      </dgm:t>
    </dgm:pt>
    <dgm:pt modelId="{F6D0FE27-967E-4B0D-B662-BB0E1A0F8060}" type="sibTrans" cxnId="{38F06512-169D-4C48-B6D9-3396B7AAB2C2}">
      <dgm:prSet/>
      <dgm:spPr/>
      <dgm:t>
        <a:bodyPr/>
        <a:lstStyle/>
        <a:p>
          <a:endParaRPr lang="ru-RU"/>
        </a:p>
      </dgm:t>
    </dgm:pt>
    <dgm:pt modelId="{710635D4-9A15-4FAB-BDE7-66AD1D16D572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Соціум</a:t>
          </a:r>
          <a:endParaRPr lang="ru-RU" sz="1800" b="1" i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03C423-C6C7-4B8E-AFB3-893D0473D36E}" type="parTrans" cxnId="{3705F20E-2081-4D28-8B20-5F1067028B1A}">
      <dgm:prSet/>
      <dgm:spPr/>
      <dgm:t>
        <a:bodyPr/>
        <a:lstStyle/>
        <a:p>
          <a:endParaRPr lang="ru-RU"/>
        </a:p>
      </dgm:t>
    </dgm:pt>
    <dgm:pt modelId="{68D77C6F-6B5B-4E70-B997-90F8F089DC3A}" type="sibTrans" cxnId="{3705F20E-2081-4D28-8B20-5F1067028B1A}">
      <dgm:prSet/>
      <dgm:spPr/>
      <dgm:t>
        <a:bodyPr/>
        <a:lstStyle/>
        <a:p>
          <a:endParaRPr lang="ru-RU"/>
        </a:p>
      </dgm:t>
    </dgm:pt>
    <dgm:pt modelId="{F3B6B328-DA1C-4283-BF9B-164E1F6958D0}">
      <dgm:prSet phldrT="[Текст]" custT="1"/>
      <dgm:spPr/>
      <dgm:t>
        <a:bodyPr/>
        <a:lstStyle/>
        <a:p>
          <a:r>
            <a:rPr lang="uk-UA" sz="1800" b="1" i="1" noProof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Сім´я</a:t>
          </a:r>
          <a:endParaRPr lang="uk-UA" sz="1800" b="1" i="1" noProof="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C913036-C7EB-4AAC-8333-E0A8B0EEFCCA}" type="parTrans" cxnId="{161BE2BC-2B00-47EC-BD11-EA4DCE5B9F6E}">
      <dgm:prSet/>
      <dgm:spPr/>
      <dgm:t>
        <a:bodyPr/>
        <a:lstStyle/>
        <a:p>
          <a:endParaRPr lang="ru-RU"/>
        </a:p>
      </dgm:t>
    </dgm:pt>
    <dgm:pt modelId="{EEC55B6E-F138-4711-9B94-26C0024B43A9}" type="sibTrans" cxnId="{161BE2BC-2B00-47EC-BD11-EA4DCE5B9F6E}">
      <dgm:prSet/>
      <dgm:spPr/>
      <dgm:t>
        <a:bodyPr/>
        <a:lstStyle/>
        <a:p>
          <a:endParaRPr lang="ru-RU"/>
        </a:p>
      </dgm:t>
    </dgm:pt>
    <dgm:pt modelId="{CA205D3D-FED5-446E-BE4F-AA7F1AB74600}" type="pres">
      <dgm:prSet presAssocID="{64E0494A-3A1E-45D8-AEC5-CA386EE68D6A}" presName="Name0" presStyleCnt="0">
        <dgm:presLayoutVars>
          <dgm:dir/>
          <dgm:resizeHandles val="exact"/>
        </dgm:presLayoutVars>
      </dgm:prSet>
      <dgm:spPr/>
    </dgm:pt>
    <dgm:pt modelId="{D8AD99B3-975D-41BB-9E09-D5E31AAF4A3A}" type="pres">
      <dgm:prSet presAssocID="{64E0494A-3A1E-45D8-AEC5-CA386EE68D6A}" presName="fgShape" presStyleLbl="fgShp" presStyleIdx="0" presStyleCnt="1"/>
      <dgm:spPr/>
    </dgm:pt>
    <dgm:pt modelId="{D85DE707-3607-4F9A-9A11-EB6B29B788C8}" type="pres">
      <dgm:prSet presAssocID="{64E0494A-3A1E-45D8-AEC5-CA386EE68D6A}" presName="linComp" presStyleCnt="0"/>
      <dgm:spPr/>
    </dgm:pt>
    <dgm:pt modelId="{1DF273B3-DC85-4993-A7D9-61322E88D171}" type="pres">
      <dgm:prSet presAssocID="{B6805CD1-FAA5-40E4-9710-60824709C04E}" presName="compNode" presStyleCnt="0"/>
      <dgm:spPr/>
    </dgm:pt>
    <dgm:pt modelId="{303C92A7-60CD-47C7-B8FB-E2FD9103866E}" type="pres">
      <dgm:prSet presAssocID="{B6805CD1-FAA5-40E4-9710-60824709C04E}" presName="bkgdShape" presStyleLbl="node1" presStyleIdx="0" presStyleCnt="6" custLinFactNeighborX="1256" custLinFactNeighborY="-1117"/>
      <dgm:spPr/>
      <dgm:t>
        <a:bodyPr/>
        <a:lstStyle/>
        <a:p>
          <a:endParaRPr lang="uk-UA"/>
        </a:p>
      </dgm:t>
    </dgm:pt>
    <dgm:pt modelId="{E40895A2-0D1B-464B-BCB6-34BEDD7B09BE}" type="pres">
      <dgm:prSet presAssocID="{B6805CD1-FAA5-40E4-9710-60824709C04E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9E8E33F-3B6C-4CC1-BE80-C39D8C0C821A}" type="pres">
      <dgm:prSet presAssocID="{B6805CD1-FAA5-40E4-9710-60824709C04E}" presName="invisiNode" presStyleLbl="node1" presStyleIdx="0" presStyleCnt="6"/>
      <dgm:spPr/>
    </dgm:pt>
    <dgm:pt modelId="{FEF67847-4534-495D-BDC9-646628235AAF}" type="pres">
      <dgm:prSet presAssocID="{B6805CD1-FAA5-40E4-9710-60824709C04E}" presName="imagNode" presStyleLbl="fgImgPlace1" presStyleIdx="0" presStyleCnt="6"/>
      <dgm:spPr/>
    </dgm:pt>
    <dgm:pt modelId="{5E9D32E0-6145-4E41-9E34-AB3F6B02139C}" type="pres">
      <dgm:prSet presAssocID="{78093E9E-518E-46D0-AB99-35DC383A438F}" presName="sibTrans" presStyleLbl="sibTrans2D1" presStyleIdx="0" presStyleCnt="0"/>
      <dgm:spPr/>
      <dgm:t>
        <a:bodyPr/>
        <a:lstStyle/>
        <a:p>
          <a:endParaRPr lang="uk-UA"/>
        </a:p>
      </dgm:t>
    </dgm:pt>
    <dgm:pt modelId="{87C992E4-D2B6-427E-A44B-AAD2D601BDBF}" type="pres">
      <dgm:prSet presAssocID="{86EECF63-A605-4EE5-B184-2C4CB172FDCC}" presName="compNode" presStyleCnt="0"/>
      <dgm:spPr/>
    </dgm:pt>
    <dgm:pt modelId="{4205A0D8-8DD2-4CFF-BD27-CC855A87D603}" type="pres">
      <dgm:prSet presAssocID="{86EECF63-A605-4EE5-B184-2C4CB172FDCC}" presName="bkgdShape" presStyleLbl="node1" presStyleIdx="1" presStyleCnt="6" custLinFactNeighborX="1742" custLinFactNeighborY="-1117"/>
      <dgm:spPr/>
      <dgm:t>
        <a:bodyPr/>
        <a:lstStyle/>
        <a:p>
          <a:endParaRPr lang="ru-RU"/>
        </a:p>
      </dgm:t>
    </dgm:pt>
    <dgm:pt modelId="{4BD5C2CD-4363-4B09-88EF-A7186CE50145}" type="pres">
      <dgm:prSet presAssocID="{86EECF63-A605-4EE5-B184-2C4CB172FDCC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47B684-5261-49BB-99BF-5C0B30F39AAD}" type="pres">
      <dgm:prSet presAssocID="{86EECF63-A605-4EE5-B184-2C4CB172FDCC}" presName="invisiNode" presStyleLbl="node1" presStyleIdx="1" presStyleCnt="6"/>
      <dgm:spPr/>
    </dgm:pt>
    <dgm:pt modelId="{135C6819-BFEA-4B30-9EC5-DEB1AF11EB86}" type="pres">
      <dgm:prSet presAssocID="{86EECF63-A605-4EE5-B184-2C4CB172FDCC}" presName="imagNode" presStyleLbl="fgImgPlace1" presStyleIdx="1" presStyleCnt="6"/>
      <dgm:spPr/>
    </dgm:pt>
    <dgm:pt modelId="{461AAE8B-AE15-4020-BFE9-0BA0490C91FD}" type="pres">
      <dgm:prSet presAssocID="{37CD5BE4-5801-45BE-B7A7-5C6FB446F951}" presName="sibTrans" presStyleLbl="sibTrans2D1" presStyleIdx="0" presStyleCnt="0"/>
      <dgm:spPr/>
      <dgm:t>
        <a:bodyPr/>
        <a:lstStyle/>
        <a:p>
          <a:endParaRPr lang="uk-UA"/>
        </a:p>
      </dgm:t>
    </dgm:pt>
    <dgm:pt modelId="{4BA79561-AA36-41DB-BCBC-1AA725BBC8CC}" type="pres">
      <dgm:prSet presAssocID="{4D82C170-1719-4034-9359-FC1DB4CCEA47}" presName="compNode" presStyleCnt="0"/>
      <dgm:spPr/>
    </dgm:pt>
    <dgm:pt modelId="{12DFEDA9-DD5C-4545-837F-A6F3AE9FC5C5}" type="pres">
      <dgm:prSet presAssocID="{4D82C170-1719-4034-9359-FC1DB4CCEA47}" presName="bkgdShape" presStyleLbl="node1" presStyleIdx="2" presStyleCnt="6"/>
      <dgm:spPr/>
      <dgm:t>
        <a:bodyPr/>
        <a:lstStyle/>
        <a:p>
          <a:endParaRPr lang="uk-UA"/>
        </a:p>
      </dgm:t>
    </dgm:pt>
    <dgm:pt modelId="{6FF9F00D-AC63-4A3F-9E9E-C639EF816309}" type="pres">
      <dgm:prSet presAssocID="{4D82C170-1719-4034-9359-FC1DB4CCEA47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F2BF4C4-B6E9-46B9-99C2-766344CAE316}" type="pres">
      <dgm:prSet presAssocID="{4D82C170-1719-4034-9359-FC1DB4CCEA47}" presName="invisiNode" presStyleLbl="node1" presStyleIdx="2" presStyleCnt="6"/>
      <dgm:spPr/>
    </dgm:pt>
    <dgm:pt modelId="{66072D18-2C9A-48C7-BDE3-70559C19D528}" type="pres">
      <dgm:prSet presAssocID="{4D82C170-1719-4034-9359-FC1DB4CCEA47}" presName="imagNode" presStyleLbl="fgImgPlace1" presStyleIdx="2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4FC2BA5-CBC4-4658-B4DB-4F4442A61D36}" type="pres">
      <dgm:prSet presAssocID="{F6D0FE27-967E-4B0D-B662-BB0E1A0F8060}" presName="sibTrans" presStyleLbl="sibTrans2D1" presStyleIdx="0" presStyleCnt="0"/>
      <dgm:spPr/>
      <dgm:t>
        <a:bodyPr/>
        <a:lstStyle/>
        <a:p>
          <a:endParaRPr lang="uk-UA"/>
        </a:p>
      </dgm:t>
    </dgm:pt>
    <dgm:pt modelId="{D03CB4A7-80FB-48C3-86E4-3E87D6BE50D0}" type="pres">
      <dgm:prSet presAssocID="{710635D4-9A15-4FAB-BDE7-66AD1D16D572}" presName="compNode" presStyleCnt="0"/>
      <dgm:spPr/>
    </dgm:pt>
    <dgm:pt modelId="{65A6FDF7-5BFA-4259-9C7B-2BC4AB569D5D}" type="pres">
      <dgm:prSet presAssocID="{710635D4-9A15-4FAB-BDE7-66AD1D16D572}" presName="bkgdShape" presStyleLbl="node1" presStyleIdx="3" presStyleCnt="6"/>
      <dgm:spPr/>
      <dgm:t>
        <a:bodyPr/>
        <a:lstStyle/>
        <a:p>
          <a:endParaRPr lang="uk-UA"/>
        </a:p>
      </dgm:t>
    </dgm:pt>
    <dgm:pt modelId="{D9AC6FC9-8059-4707-9CEE-3F1D6AF00015}" type="pres">
      <dgm:prSet presAssocID="{710635D4-9A15-4FAB-BDE7-66AD1D16D572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6EDA9DC-DBA9-44CE-B9FF-754E1988E3FB}" type="pres">
      <dgm:prSet presAssocID="{710635D4-9A15-4FAB-BDE7-66AD1D16D572}" presName="invisiNode" presStyleLbl="node1" presStyleIdx="3" presStyleCnt="6"/>
      <dgm:spPr/>
    </dgm:pt>
    <dgm:pt modelId="{F8562AE7-BFAB-48C4-8772-B1A73D753B2D}" type="pres">
      <dgm:prSet presAssocID="{710635D4-9A15-4FAB-BDE7-66AD1D16D572}" presName="imagNode" presStyleLbl="fgImgPlace1" presStyleIdx="3" presStyleCnt="6"/>
      <dgm:spPr/>
    </dgm:pt>
    <dgm:pt modelId="{BF5D4C6B-4D92-4261-981C-E64913DEE27D}" type="pres">
      <dgm:prSet presAssocID="{68D77C6F-6B5B-4E70-B997-90F8F089DC3A}" presName="sibTrans" presStyleLbl="sibTrans2D1" presStyleIdx="0" presStyleCnt="0"/>
      <dgm:spPr/>
      <dgm:t>
        <a:bodyPr/>
        <a:lstStyle/>
        <a:p>
          <a:endParaRPr lang="uk-UA"/>
        </a:p>
      </dgm:t>
    </dgm:pt>
    <dgm:pt modelId="{3BEA720F-3CE9-4880-8117-CA8DFF77AF3E}" type="pres">
      <dgm:prSet presAssocID="{F3B6B328-DA1C-4283-BF9B-164E1F6958D0}" presName="compNode" presStyleCnt="0"/>
      <dgm:spPr/>
    </dgm:pt>
    <dgm:pt modelId="{D3F56C3C-7587-4EE2-A1BD-34A9428AB4C3}" type="pres">
      <dgm:prSet presAssocID="{F3B6B328-DA1C-4283-BF9B-164E1F6958D0}" presName="bkgdShape" presStyleLbl="node1" presStyleIdx="4" presStyleCnt="6"/>
      <dgm:spPr/>
      <dgm:t>
        <a:bodyPr/>
        <a:lstStyle/>
        <a:p>
          <a:endParaRPr lang="ru-RU"/>
        </a:p>
      </dgm:t>
    </dgm:pt>
    <dgm:pt modelId="{982C2E4A-9158-4610-93C3-7F962D03F6FF}" type="pres">
      <dgm:prSet presAssocID="{F3B6B328-DA1C-4283-BF9B-164E1F6958D0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21DE2C-A79F-4358-AB2C-5B713A9CFBB5}" type="pres">
      <dgm:prSet presAssocID="{F3B6B328-DA1C-4283-BF9B-164E1F6958D0}" presName="invisiNode" presStyleLbl="node1" presStyleIdx="4" presStyleCnt="6"/>
      <dgm:spPr/>
    </dgm:pt>
    <dgm:pt modelId="{01A99173-D419-4331-9E31-5F8E62C12847}" type="pres">
      <dgm:prSet presAssocID="{F3B6B328-DA1C-4283-BF9B-164E1F6958D0}" presName="imagNode" presStyleLbl="fgImgPlace1" presStyleIdx="4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71C62B8-5206-4C6F-A8F3-A7FF42DFFC52}" type="pres">
      <dgm:prSet presAssocID="{EEC55B6E-F138-4711-9B94-26C0024B43A9}" presName="sibTrans" presStyleLbl="sibTrans2D1" presStyleIdx="0" presStyleCnt="0"/>
      <dgm:spPr/>
      <dgm:t>
        <a:bodyPr/>
        <a:lstStyle/>
        <a:p>
          <a:endParaRPr lang="uk-UA"/>
        </a:p>
      </dgm:t>
    </dgm:pt>
    <dgm:pt modelId="{ABFB1850-26FA-4304-8A98-BAF13F88ECB3}" type="pres">
      <dgm:prSet presAssocID="{63A3B73A-B722-4C97-A1EB-19BBF7DDA77C}" presName="compNode" presStyleCnt="0"/>
      <dgm:spPr/>
    </dgm:pt>
    <dgm:pt modelId="{B87C785E-EB75-4E08-B7B2-81A6D472FFC7}" type="pres">
      <dgm:prSet presAssocID="{63A3B73A-B722-4C97-A1EB-19BBF7DDA77C}" presName="bkgdShape" presStyleLbl="node1" presStyleIdx="5" presStyleCnt="6"/>
      <dgm:spPr/>
      <dgm:t>
        <a:bodyPr/>
        <a:lstStyle/>
        <a:p>
          <a:endParaRPr lang="uk-UA"/>
        </a:p>
      </dgm:t>
    </dgm:pt>
    <dgm:pt modelId="{D6D8938C-D083-4CF5-9B04-D998B1CCE870}" type="pres">
      <dgm:prSet presAssocID="{63A3B73A-B722-4C97-A1EB-19BBF7DDA77C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C923234-BA65-45BA-9D81-2378A2542F41}" type="pres">
      <dgm:prSet presAssocID="{63A3B73A-B722-4C97-A1EB-19BBF7DDA77C}" presName="invisiNode" presStyleLbl="node1" presStyleIdx="5" presStyleCnt="6"/>
      <dgm:spPr/>
    </dgm:pt>
    <dgm:pt modelId="{21FA2333-9A03-4FA1-80CD-797136C2CEEB}" type="pres">
      <dgm:prSet presAssocID="{63A3B73A-B722-4C97-A1EB-19BBF7DDA77C}" presName="imagNode" presStyleLbl="fgImgPlace1" presStyleIdx="5" presStyleCnt="6"/>
      <dgm:spPr/>
    </dgm:pt>
  </dgm:ptLst>
  <dgm:cxnLst>
    <dgm:cxn modelId="{A9F36524-A019-4F6D-9CA0-7418257BBE88}" type="presOf" srcId="{710635D4-9A15-4FAB-BDE7-66AD1D16D572}" destId="{65A6FDF7-5BFA-4259-9C7B-2BC4AB569D5D}" srcOrd="0" destOrd="0" presId="urn:microsoft.com/office/officeart/2005/8/layout/hList7#1"/>
    <dgm:cxn modelId="{2026C428-007C-4027-9333-68BE9C150346}" type="presOf" srcId="{B6805CD1-FAA5-40E4-9710-60824709C04E}" destId="{303C92A7-60CD-47C7-B8FB-E2FD9103866E}" srcOrd="0" destOrd="0" presId="urn:microsoft.com/office/officeart/2005/8/layout/hList7#1"/>
    <dgm:cxn modelId="{A0D8AEC9-78A3-4159-B77E-88691088F358}" srcId="{64E0494A-3A1E-45D8-AEC5-CA386EE68D6A}" destId="{63A3B73A-B722-4C97-A1EB-19BBF7DDA77C}" srcOrd="5" destOrd="0" parTransId="{03A1DCB7-A674-4674-A4AE-47DD96FE8319}" sibTransId="{46052C18-F9F0-4E74-8A65-539ED959EF88}"/>
    <dgm:cxn modelId="{BAF33CFA-8E42-4D23-8331-F91145D2ECE9}" type="presOf" srcId="{63A3B73A-B722-4C97-A1EB-19BBF7DDA77C}" destId="{D6D8938C-D083-4CF5-9B04-D998B1CCE870}" srcOrd="1" destOrd="0" presId="urn:microsoft.com/office/officeart/2005/8/layout/hList7#1"/>
    <dgm:cxn modelId="{9B735A99-E4DE-42DA-B3C0-0CD575B48DD6}" type="presOf" srcId="{37CD5BE4-5801-45BE-B7A7-5C6FB446F951}" destId="{461AAE8B-AE15-4020-BFE9-0BA0490C91FD}" srcOrd="0" destOrd="0" presId="urn:microsoft.com/office/officeart/2005/8/layout/hList7#1"/>
    <dgm:cxn modelId="{562B6A40-4C19-4720-B5B4-19FCE1EBC582}" type="presOf" srcId="{78093E9E-518E-46D0-AB99-35DC383A438F}" destId="{5E9D32E0-6145-4E41-9E34-AB3F6B02139C}" srcOrd="0" destOrd="0" presId="urn:microsoft.com/office/officeart/2005/8/layout/hList7#1"/>
    <dgm:cxn modelId="{D8FD2910-759A-4041-8E03-28A2F461CCA6}" type="presOf" srcId="{63A3B73A-B722-4C97-A1EB-19BBF7DDA77C}" destId="{B87C785E-EB75-4E08-B7B2-81A6D472FFC7}" srcOrd="0" destOrd="0" presId="urn:microsoft.com/office/officeart/2005/8/layout/hList7#1"/>
    <dgm:cxn modelId="{89C3DCCC-E90E-48CB-A3EE-C91C3777C085}" srcId="{64E0494A-3A1E-45D8-AEC5-CA386EE68D6A}" destId="{86EECF63-A605-4EE5-B184-2C4CB172FDCC}" srcOrd="1" destOrd="0" parTransId="{2D72C1AA-7E1A-47C2-9E13-0C4AF471601D}" sibTransId="{37CD5BE4-5801-45BE-B7A7-5C6FB446F951}"/>
    <dgm:cxn modelId="{38F06512-169D-4C48-B6D9-3396B7AAB2C2}" srcId="{64E0494A-3A1E-45D8-AEC5-CA386EE68D6A}" destId="{4D82C170-1719-4034-9359-FC1DB4CCEA47}" srcOrd="2" destOrd="0" parTransId="{D0BA3D2B-D2C0-4CDB-9311-B7D94D992804}" sibTransId="{F6D0FE27-967E-4B0D-B662-BB0E1A0F8060}"/>
    <dgm:cxn modelId="{0ABA7185-484A-45DB-A34E-D026A9079D42}" type="presOf" srcId="{EEC55B6E-F138-4711-9B94-26C0024B43A9}" destId="{471C62B8-5206-4C6F-A8F3-A7FF42DFFC52}" srcOrd="0" destOrd="0" presId="urn:microsoft.com/office/officeart/2005/8/layout/hList7#1"/>
    <dgm:cxn modelId="{BAD68A39-C60D-46F4-81FA-CC8F8C1224B8}" type="presOf" srcId="{F3B6B328-DA1C-4283-BF9B-164E1F6958D0}" destId="{982C2E4A-9158-4610-93C3-7F962D03F6FF}" srcOrd="1" destOrd="0" presId="urn:microsoft.com/office/officeart/2005/8/layout/hList7#1"/>
    <dgm:cxn modelId="{7D829FB3-B1EE-4D2C-BCBB-7CA0035BC4A1}" type="presOf" srcId="{4D82C170-1719-4034-9359-FC1DB4CCEA47}" destId="{12DFEDA9-DD5C-4545-837F-A6F3AE9FC5C5}" srcOrd="0" destOrd="0" presId="urn:microsoft.com/office/officeart/2005/8/layout/hList7#1"/>
    <dgm:cxn modelId="{34235E6D-48FE-41B3-B56C-28681583512E}" type="presOf" srcId="{4D82C170-1719-4034-9359-FC1DB4CCEA47}" destId="{6FF9F00D-AC63-4A3F-9E9E-C639EF816309}" srcOrd="1" destOrd="0" presId="urn:microsoft.com/office/officeart/2005/8/layout/hList7#1"/>
    <dgm:cxn modelId="{E6F4C7C1-C8D7-4C2E-A06E-E772D5DCEBAA}" type="presOf" srcId="{F3B6B328-DA1C-4283-BF9B-164E1F6958D0}" destId="{D3F56C3C-7587-4EE2-A1BD-34A9428AB4C3}" srcOrd="0" destOrd="0" presId="urn:microsoft.com/office/officeart/2005/8/layout/hList7#1"/>
    <dgm:cxn modelId="{6374B431-C169-464D-9309-4269892C65FE}" type="presOf" srcId="{710635D4-9A15-4FAB-BDE7-66AD1D16D572}" destId="{D9AC6FC9-8059-4707-9CEE-3F1D6AF00015}" srcOrd="1" destOrd="0" presId="urn:microsoft.com/office/officeart/2005/8/layout/hList7#1"/>
    <dgm:cxn modelId="{B389B65F-BB06-443C-8401-E601A7B74F1E}" type="presOf" srcId="{B6805CD1-FAA5-40E4-9710-60824709C04E}" destId="{E40895A2-0D1B-464B-BCB6-34BEDD7B09BE}" srcOrd="1" destOrd="0" presId="urn:microsoft.com/office/officeart/2005/8/layout/hList7#1"/>
    <dgm:cxn modelId="{161BE2BC-2B00-47EC-BD11-EA4DCE5B9F6E}" srcId="{64E0494A-3A1E-45D8-AEC5-CA386EE68D6A}" destId="{F3B6B328-DA1C-4283-BF9B-164E1F6958D0}" srcOrd="4" destOrd="0" parTransId="{3C913036-C7EB-4AAC-8333-E0A8B0EEFCCA}" sibTransId="{EEC55B6E-F138-4711-9B94-26C0024B43A9}"/>
    <dgm:cxn modelId="{F64CD87C-FC15-462D-BC0F-3C20EF239F91}" type="presOf" srcId="{F6D0FE27-967E-4B0D-B662-BB0E1A0F8060}" destId="{34FC2BA5-CBC4-4658-B4DB-4F4442A61D36}" srcOrd="0" destOrd="0" presId="urn:microsoft.com/office/officeart/2005/8/layout/hList7#1"/>
    <dgm:cxn modelId="{B85DE38F-9546-4A45-A48C-8B1AF32996D8}" type="presOf" srcId="{68D77C6F-6B5B-4E70-B997-90F8F089DC3A}" destId="{BF5D4C6B-4D92-4261-981C-E64913DEE27D}" srcOrd="0" destOrd="0" presId="urn:microsoft.com/office/officeart/2005/8/layout/hList7#1"/>
    <dgm:cxn modelId="{88519B1A-E4A5-4364-8F6B-83C9B2CE03B9}" srcId="{64E0494A-3A1E-45D8-AEC5-CA386EE68D6A}" destId="{B6805CD1-FAA5-40E4-9710-60824709C04E}" srcOrd="0" destOrd="0" parTransId="{E0200EAE-D61A-4673-9D3D-5385F6970E47}" sibTransId="{78093E9E-518E-46D0-AB99-35DC383A438F}"/>
    <dgm:cxn modelId="{C9F68881-B08F-4F22-BD70-61DEBC41EF38}" type="presOf" srcId="{64E0494A-3A1E-45D8-AEC5-CA386EE68D6A}" destId="{CA205D3D-FED5-446E-BE4F-AA7F1AB74600}" srcOrd="0" destOrd="0" presId="urn:microsoft.com/office/officeart/2005/8/layout/hList7#1"/>
    <dgm:cxn modelId="{854724A7-83FA-42DC-BC59-9C0CFA311D56}" type="presOf" srcId="{86EECF63-A605-4EE5-B184-2C4CB172FDCC}" destId="{4BD5C2CD-4363-4B09-88EF-A7186CE50145}" srcOrd="1" destOrd="0" presId="urn:microsoft.com/office/officeart/2005/8/layout/hList7#1"/>
    <dgm:cxn modelId="{3705F20E-2081-4D28-8B20-5F1067028B1A}" srcId="{64E0494A-3A1E-45D8-AEC5-CA386EE68D6A}" destId="{710635D4-9A15-4FAB-BDE7-66AD1D16D572}" srcOrd="3" destOrd="0" parTransId="{B403C423-C6C7-4B8E-AFB3-893D0473D36E}" sibTransId="{68D77C6F-6B5B-4E70-B997-90F8F089DC3A}"/>
    <dgm:cxn modelId="{06413860-25A0-4F0F-BD0D-FAE427C9A140}" type="presOf" srcId="{86EECF63-A605-4EE5-B184-2C4CB172FDCC}" destId="{4205A0D8-8DD2-4CFF-BD27-CC855A87D603}" srcOrd="0" destOrd="0" presId="urn:microsoft.com/office/officeart/2005/8/layout/hList7#1"/>
    <dgm:cxn modelId="{5CE11049-EDFE-41B6-9809-191F903C9E14}" type="presParOf" srcId="{CA205D3D-FED5-446E-BE4F-AA7F1AB74600}" destId="{D8AD99B3-975D-41BB-9E09-D5E31AAF4A3A}" srcOrd="0" destOrd="0" presId="urn:microsoft.com/office/officeart/2005/8/layout/hList7#1"/>
    <dgm:cxn modelId="{FCD1A527-147E-423C-B4D2-3FE2E938E982}" type="presParOf" srcId="{CA205D3D-FED5-446E-BE4F-AA7F1AB74600}" destId="{D85DE707-3607-4F9A-9A11-EB6B29B788C8}" srcOrd="1" destOrd="0" presId="urn:microsoft.com/office/officeart/2005/8/layout/hList7#1"/>
    <dgm:cxn modelId="{9E2DC5FD-87FF-4C24-B756-8913400029B6}" type="presParOf" srcId="{D85DE707-3607-4F9A-9A11-EB6B29B788C8}" destId="{1DF273B3-DC85-4993-A7D9-61322E88D171}" srcOrd="0" destOrd="0" presId="urn:microsoft.com/office/officeart/2005/8/layout/hList7#1"/>
    <dgm:cxn modelId="{784567A1-0699-4DA8-BCC8-856006E1BA86}" type="presParOf" srcId="{1DF273B3-DC85-4993-A7D9-61322E88D171}" destId="{303C92A7-60CD-47C7-B8FB-E2FD9103866E}" srcOrd="0" destOrd="0" presId="urn:microsoft.com/office/officeart/2005/8/layout/hList7#1"/>
    <dgm:cxn modelId="{6B4C54A5-28BB-400E-BDB6-B30AF3A2593E}" type="presParOf" srcId="{1DF273B3-DC85-4993-A7D9-61322E88D171}" destId="{E40895A2-0D1B-464B-BCB6-34BEDD7B09BE}" srcOrd="1" destOrd="0" presId="urn:microsoft.com/office/officeart/2005/8/layout/hList7#1"/>
    <dgm:cxn modelId="{D8A4C7F9-88B2-4FFA-A664-8991DEF84F3C}" type="presParOf" srcId="{1DF273B3-DC85-4993-A7D9-61322E88D171}" destId="{39E8E33F-3B6C-4CC1-BE80-C39D8C0C821A}" srcOrd="2" destOrd="0" presId="urn:microsoft.com/office/officeart/2005/8/layout/hList7#1"/>
    <dgm:cxn modelId="{AB7AF9B1-A27B-46EE-82BB-66AB248A7AEB}" type="presParOf" srcId="{1DF273B3-DC85-4993-A7D9-61322E88D171}" destId="{FEF67847-4534-495D-BDC9-646628235AAF}" srcOrd="3" destOrd="0" presId="urn:microsoft.com/office/officeart/2005/8/layout/hList7#1"/>
    <dgm:cxn modelId="{62DB24F2-2FD5-45F7-9879-1B8A4A130758}" type="presParOf" srcId="{D85DE707-3607-4F9A-9A11-EB6B29B788C8}" destId="{5E9D32E0-6145-4E41-9E34-AB3F6B02139C}" srcOrd="1" destOrd="0" presId="urn:microsoft.com/office/officeart/2005/8/layout/hList7#1"/>
    <dgm:cxn modelId="{F21A9361-DEAF-4522-9587-C3DFE15124E3}" type="presParOf" srcId="{D85DE707-3607-4F9A-9A11-EB6B29B788C8}" destId="{87C992E4-D2B6-427E-A44B-AAD2D601BDBF}" srcOrd="2" destOrd="0" presId="urn:microsoft.com/office/officeart/2005/8/layout/hList7#1"/>
    <dgm:cxn modelId="{5CB7DB6E-8E34-4024-8477-470F7750187E}" type="presParOf" srcId="{87C992E4-D2B6-427E-A44B-AAD2D601BDBF}" destId="{4205A0D8-8DD2-4CFF-BD27-CC855A87D603}" srcOrd="0" destOrd="0" presId="urn:microsoft.com/office/officeart/2005/8/layout/hList7#1"/>
    <dgm:cxn modelId="{9C930293-E370-480C-8277-A3925EA19DD2}" type="presParOf" srcId="{87C992E4-D2B6-427E-A44B-AAD2D601BDBF}" destId="{4BD5C2CD-4363-4B09-88EF-A7186CE50145}" srcOrd="1" destOrd="0" presId="urn:microsoft.com/office/officeart/2005/8/layout/hList7#1"/>
    <dgm:cxn modelId="{29C72B79-81F9-41B8-9620-35B35B4D50DA}" type="presParOf" srcId="{87C992E4-D2B6-427E-A44B-AAD2D601BDBF}" destId="{0447B684-5261-49BB-99BF-5C0B30F39AAD}" srcOrd="2" destOrd="0" presId="urn:microsoft.com/office/officeart/2005/8/layout/hList7#1"/>
    <dgm:cxn modelId="{6A2483B2-244A-4358-8B3E-362BE591811E}" type="presParOf" srcId="{87C992E4-D2B6-427E-A44B-AAD2D601BDBF}" destId="{135C6819-BFEA-4B30-9EC5-DEB1AF11EB86}" srcOrd="3" destOrd="0" presId="urn:microsoft.com/office/officeart/2005/8/layout/hList7#1"/>
    <dgm:cxn modelId="{FD14633F-3954-4A21-8E9E-DA33E7635170}" type="presParOf" srcId="{D85DE707-3607-4F9A-9A11-EB6B29B788C8}" destId="{461AAE8B-AE15-4020-BFE9-0BA0490C91FD}" srcOrd="3" destOrd="0" presId="urn:microsoft.com/office/officeart/2005/8/layout/hList7#1"/>
    <dgm:cxn modelId="{B5A1E654-B783-4A57-9619-F620A32C171E}" type="presParOf" srcId="{D85DE707-3607-4F9A-9A11-EB6B29B788C8}" destId="{4BA79561-AA36-41DB-BCBC-1AA725BBC8CC}" srcOrd="4" destOrd="0" presId="urn:microsoft.com/office/officeart/2005/8/layout/hList7#1"/>
    <dgm:cxn modelId="{78728794-A4DF-4EDF-8F7F-FC10E20FD8A1}" type="presParOf" srcId="{4BA79561-AA36-41DB-BCBC-1AA725BBC8CC}" destId="{12DFEDA9-DD5C-4545-837F-A6F3AE9FC5C5}" srcOrd="0" destOrd="0" presId="urn:microsoft.com/office/officeart/2005/8/layout/hList7#1"/>
    <dgm:cxn modelId="{92087917-AEB9-407F-A72C-D048C5ACD2B0}" type="presParOf" srcId="{4BA79561-AA36-41DB-BCBC-1AA725BBC8CC}" destId="{6FF9F00D-AC63-4A3F-9E9E-C639EF816309}" srcOrd="1" destOrd="0" presId="urn:microsoft.com/office/officeart/2005/8/layout/hList7#1"/>
    <dgm:cxn modelId="{CFE1A0B8-8AF2-404F-8504-065DF144094D}" type="presParOf" srcId="{4BA79561-AA36-41DB-BCBC-1AA725BBC8CC}" destId="{DF2BF4C4-B6E9-46B9-99C2-766344CAE316}" srcOrd="2" destOrd="0" presId="urn:microsoft.com/office/officeart/2005/8/layout/hList7#1"/>
    <dgm:cxn modelId="{64EFA56E-7238-4D55-9AD4-E71227342529}" type="presParOf" srcId="{4BA79561-AA36-41DB-BCBC-1AA725BBC8CC}" destId="{66072D18-2C9A-48C7-BDE3-70559C19D528}" srcOrd="3" destOrd="0" presId="urn:microsoft.com/office/officeart/2005/8/layout/hList7#1"/>
    <dgm:cxn modelId="{5C0B3086-6966-4672-ABB2-183E5322A163}" type="presParOf" srcId="{D85DE707-3607-4F9A-9A11-EB6B29B788C8}" destId="{34FC2BA5-CBC4-4658-B4DB-4F4442A61D36}" srcOrd="5" destOrd="0" presId="urn:microsoft.com/office/officeart/2005/8/layout/hList7#1"/>
    <dgm:cxn modelId="{0A4AC41A-F960-4356-908C-A19E7C49AF47}" type="presParOf" srcId="{D85DE707-3607-4F9A-9A11-EB6B29B788C8}" destId="{D03CB4A7-80FB-48C3-86E4-3E87D6BE50D0}" srcOrd="6" destOrd="0" presId="urn:microsoft.com/office/officeart/2005/8/layout/hList7#1"/>
    <dgm:cxn modelId="{876488DF-A63D-4984-8E42-7C80C68DC8A8}" type="presParOf" srcId="{D03CB4A7-80FB-48C3-86E4-3E87D6BE50D0}" destId="{65A6FDF7-5BFA-4259-9C7B-2BC4AB569D5D}" srcOrd="0" destOrd="0" presId="urn:microsoft.com/office/officeart/2005/8/layout/hList7#1"/>
    <dgm:cxn modelId="{554DAA70-E206-4C55-B9A5-9250F788550E}" type="presParOf" srcId="{D03CB4A7-80FB-48C3-86E4-3E87D6BE50D0}" destId="{D9AC6FC9-8059-4707-9CEE-3F1D6AF00015}" srcOrd="1" destOrd="0" presId="urn:microsoft.com/office/officeart/2005/8/layout/hList7#1"/>
    <dgm:cxn modelId="{2239081F-E4AD-466B-A557-4E49618C0170}" type="presParOf" srcId="{D03CB4A7-80FB-48C3-86E4-3E87D6BE50D0}" destId="{E6EDA9DC-DBA9-44CE-B9FF-754E1988E3FB}" srcOrd="2" destOrd="0" presId="urn:microsoft.com/office/officeart/2005/8/layout/hList7#1"/>
    <dgm:cxn modelId="{77A68F60-F5F7-42CD-82B6-CB2868E6087C}" type="presParOf" srcId="{D03CB4A7-80FB-48C3-86E4-3E87D6BE50D0}" destId="{F8562AE7-BFAB-48C4-8772-B1A73D753B2D}" srcOrd="3" destOrd="0" presId="urn:microsoft.com/office/officeart/2005/8/layout/hList7#1"/>
    <dgm:cxn modelId="{571E8E1A-8295-46E1-A1C9-69C0EE6D1A77}" type="presParOf" srcId="{D85DE707-3607-4F9A-9A11-EB6B29B788C8}" destId="{BF5D4C6B-4D92-4261-981C-E64913DEE27D}" srcOrd="7" destOrd="0" presId="urn:microsoft.com/office/officeart/2005/8/layout/hList7#1"/>
    <dgm:cxn modelId="{4BD8991A-4C6F-4230-8FEF-56B90AE8C56E}" type="presParOf" srcId="{D85DE707-3607-4F9A-9A11-EB6B29B788C8}" destId="{3BEA720F-3CE9-4880-8117-CA8DFF77AF3E}" srcOrd="8" destOrd="0" presId="urn:microsoft.com/office/officeart/2005/8/layout/hList7#1"/>
    <dgm:cxn modelId="{BF821874-E533-45BE-90D7-D2633C0A06FC}" type="presParOf" srcId="{3BEA720F-3CE9-4880-8117-CA8DFF77AF3E}" destId="{D3F56C3C-7587-4EE2-A1BD-34A9428AB4C3}" srcOrd="0" destOrd="0" presId="urn:microsoft.com/office/officeart/2005/8/layout/hList7#1"/>
    <dgm:cxn modelId="{355CB12E-9B90-48B9-BB51-BE122B4C2489}" type="presParOf" srcId="{3BEA720F-3CE9-4880-8117-CA8DFF77AF3E}" destId="{982C2E4A-9158-4610-93C3-7F962D03F6FF}" srcOrd="1" destOrd="0" presId="urn:microsoft.com/office/officeart/2005/8/layout/hList7#1"/>
    <dgm:cxn modelId="{D01C91E9-DD3E-44BF-BC73-A0EFBE939607}" type="presParOf" srcId="{3BEA720F-3CE9-4880-8117-CA8DFF77AF3E}" destId="{2321DE2C-A79F-4358-AB2C-5B713A9CFBB5}" srcOrd="2" destOrd="0" presId="urn:microsoft.com/office/officeart/2005/8/layout/hList7#1"/>
    <dgm:cxn modelId="{09B9940B-124F-40EF-8D3B-6AFC56AC2588}" type="presParOf" srcId="{3BEA720F-3CE9-4880-8117-CA8DFF77AF3E}" destId="{01A99173-D419-4331-9E31-5F8E62C12847}" srcOrd="3" destOrd="0" presId="urn:microsoft.com/office/officeart/2005/8/layout/hList7#1"/>
    <dgm:cxn modelId="{2B86B464-D7E3-4A28-BFD0-63C319B1765B}" type="presParOf" srcId="{D85DE707-3607-4F9A-9A11-EB6B29B788C8}" destId="{471C62B8-5206-4C6F-A8F3-A7FF42DFFC52}" srcOrd="9" destOrd="0" presId="urn:microsoft.com/office/officeart/2005/8/layout/hList7#1"/>
    <dgm:cxn modelId="{0AEF382A-BC5B-49C8-B711-E97F40C7B4AB}" type="presParOf" srcId="{D85DE707-3607-4F9A-9A11-EB6B29B788C8}" destId="{ABFB1850-26FA-4304-8A98-BAF13F88ECB3}" srcOrd="10" destOrd="0" presId="urn:microsoft.com/office/officeart/2005/8/layout/hList7#1"/>
    <dgm:cxn modelId="{2A9BE0E9-0081-4874-9415-EC44CA1B1758}" type="presParOf" srcId="{ABFB1850-26FA-4304-8A98-BAF13F88ECB3}" destId="{B87C785E-EB75-4E08-B7B2-81A6D472FFC7}" srcOrd="0" destOrd="0" presId="urn:microsoft.com/office/officeart/2005/8/layout/hList7#1"/>
    <dgm:cxn modelId="{E658F3F5-C1DD-44E9-901E-06E3469B7732}" type="presParOf" srcId="{ABFB1850-26FA-4304-8A98-BAF13F88ECB3}" destId="{D6D8938C-D083-4CF5-9B04-D998B1CCE870}" srcOrd="1" destOrd="0" presId="urn:microsoft.com/office/officeart/2005/8/layout/hList7#1"/>
    <dgm:cxn modelId="{DA38153D-4D2F-4AF1-B4A9-AEAD05A4DBB1}" type="presParOf" srcId="{ABFB1850-26FA-4304-8A98-BAF13F88ECB3}" destId="{FC923234-BA65-45BA-9D81-2378A2542F41}" srcOrd="2" destOrd="0" presId="urn:microsoft.com/office/officeart/2005/8/layout/hList7#1"/>
    <dgm:cxn modelId="{ADE5F74F-F74E-4534-9542-2CD723CFA68A}" type="presParOf" srcId="{ABFB1850-26FA-4304-8A98-BAF13F88ECB3}" destId="{21FA2333-9A03-4FA1-80CD-797136C2CEEB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045335-0585-4343-94B0-E056F19C134A}" type="doc">
      <dgm:prSet loTypeId="urn:microsoft.com/office/officeart/2005/8/layout/radial4" loCatId="relationship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311F356-554C-487D-B7A6-86A7FA430D29}">
      <dgm:prSet phldrT="[Текст]" custT="1"/>
      <dgm:spPr/>
      <dgm:t>
        <a:bodyPr/>
        <a:lstStyle/>
        <a:p>
          <a:r>
            <a:rPr lang="uk-UA" sz="1600" b="1" i="1" dirty="0" smtClean="0">
              <a:latin typeface="Times New Roman" pitchFamily="18" charset="0"/>
              <a:cs typeface="Times New Roman" pitchFamily="18" charset="0"/>
            </a:rPr>
            <a:t>Ситуація успіху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710FAA75-F972-44B5-BE0C-F3E4A5C1C91A}" type="parTrans" cxnId="{EA0C6E40-2E60-4253-998B-6B60E5507A69}">
      <dgm:prSet/>
      <dgm:spPr/>
      <dgm:t>
        <a:bodyPr/>
        <a:lstStyle/>
        <a:p>
          <a:endParaRPr lang="ru-RU"/>
        </a:p>
      </dgm:t>
    </dgm:pt>
    <dgm:pt modelId="{45E265E0-A600-4C9B-AB07-81C660320FB7}" type="sibTrans" cxnId="{EA0C6E40-2E60-4253-998B-6B60E5507A69}">
      <dgm:prSet/>
      <dgm:spPr/>
      <dgm:t>
        <a:bodyPr/>
        <a:lstStyle/>
        <a:p>
          <a:endParaRPr lang="ru-RU"/>
        </a:p>
      </dgm:t>
    </dgm:pt>
    <dgm:pt modelId="{6C592D55-F72D-4996-963B-3226FA9295F7}">
      <dgm:prSet phldrT="[Текст]" custT="1"/>
      <dgm:spPr/>
      <dgm:t>
        <a:bodyPr/>
        <a:lstStyle/>
        <a:p>
          <a:r>
            <a:rPr lang="uk-UA" sz="1600" b="1" i="1" dirty="0" smtClean="0">
              <a:latin typeface="Times New Roman" pitchFamily="18" charset="0"/>
              <a:cs typeface="Times New Roman" pitchFamily="18" charset="0"/>
            </a:rPr>
            <a:t>Практикуми формування досвіду поведінки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6FCCAA96-B556-4250-979D-AA3959735B9F}" type="parTrans" cxnId="{DC32E3EC-B195-47BB-9011-4F4030C00562}">
      <dgm:prSet/>
      <dgm:spPr/>
      <dgm:t>
        <a:bodyPr/>
        <a:lstStyle/>
        <a:p>
          <a:endParaRPr lang="ru-RU"/>
        </a:p>
      </dgm:t>
    </dgm:pt>
    <dgm:pt modelId="{052F2163-E41F-45EB-9E03-13AB69000DFC}" type="sibTrans" cxnId="{DC32E3EC-B195-47BB-9011-4F4030C00562}">
      <dgm:prSet/>
      <dgm:spPr/>
      <dgm:t>
        <a:bodyPr/>
        <a:lstStyle/>
        <a:p>
          <a:endParaRPr lang="ru-RU"/>
        </a:p>
      </dgm:t>
    </dgm:pt>
    <dgm:pt modelId="{BE4A903D-121B-45ED-8AA3-AE76AC58E220}">
      <dgm:prSet phldrT="[Текст]" custT="1"/>
      <dgm:spPr/>
      <dgm:t>
        <a:bodyPr/>
        <a:lstStyle/>
        <a:p>
          <a:r>
            <a:rPr lang="uk-UA" sz="1600" b="1" i="1" dirty="0" err="1" smtClean="0">
              <a:latin typeface="Times New Roman" pitchFamily="18" charset="0"/>
              <a:cs typeface="Times New Roman" pitchFamily="18" charset="0"/>
            </a:rPr>
            <a:t>Психолого</a:t>
          </a:r>
          <a:r>
            <a:rPr lang="uk-UA" sz="1600" b="1" i="1" dirty="0" smtClean="0">
              <a:latin typeface="Times New Roman" pitchFamily="18" charset="0"/>
              <a:cs typeface="Times New Roman" pitchFamily="18" charset="0"/>
            </a:rPr>
            <a:t> – педагогічний супровід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DBBA00EE-D0BE-4DEF-8847-113BA0F9B522}" type="parTrans" cxnId="{A4C1346B-CFEE-4937-8AD9-A8BCE0990254}">
      <dgm:prSet/>
      <dgm:spPr/>
      <dgm:t>
        <a:bodyPr/>
        <a:lstStyle/>
        <a:p>
          <a:endParaRPr lang="ru-RU"/>
        </a:p>
      </dgm:t>
    </dgm:pt>
    <dgm:pt modelId="{6467BE4C-77D5-44B2-88E7-223A57E7AF44}" type="sibTrans" cxnId="{A4C1346B-CFEE-4937-8AD9-A8BCE0990254}">
      <dgm:prSet/>
      <dgm:spPr/>
      <dgm:t>
        <a:bodyPr/>
        <a:lstStyle/>
        <a:p>
          <a:endParaRPr lang="ru-RU"/>
        </a:p>
      </dgm:t>
    </dgm:pt>
    <dgm:pt modelId="{96344DBE-4D6A-4221-9C4B-A123C84D91E4}">
      <dgm:prSet phldrT="[Текст]" custT="1"/>
      <dgm:spPr/>
      <dgm:t>
        <a:bodyPr/>
        <a:lstStyle/>
        <a:p>
          <a:r>
            <a:rPr lang="uk-UA" sz="1600" b="1" i="1" dirty="0" smtClean="0">
              <a:latin typeface="Times New Roman" pitchFamily="18" charset="0"/>
              <a:cs typeface="Times New Roman" pitchFamily="18" charset="0"/>
            </a:rPr>
            <a:t>Інтерактивні форми, методи 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80FD0CD3-4BBF-4D93-A230-3D142288AE88}" type="parTrans" cxnId="{26A8AFAC-9F53-437D-A26E-A4997970A88A}">
      <dgm:prSet/>
      <dgm:spPr/>
      <dgm:t>
        <a:bodyPr/>
        <a:lstStyle/>
        <a:p>
          <a:endParaRPr lang="ru-RU"/>
        </a:p>
      </dgm:t>
    </dgm:pt>
    <dgm:pt modelId="{91D44B23-1BF6-44F7-A2F7-DBF41F2C70FA}" type="sibTrans" cxnId="{26A8AFAC-9F53-437D-A26E-A4997970A88A}">
      <dgm:prSet/>
      <dgm:spPr/>
      <dgm:t>
        <a:bodyPr/>
        <a:lstStyle/>
        <a:p>
          <a:endParaRPr lang="ru-RU"/>
        </a:p>
      </dgm:t>
    </dgm:pt>
    <dgm:pt modelId="{1B3310A3-E8DE-4A50-9997-5FF0261C457D}">
      <dgm:prSet phldrT="[Текст]" custT="1"/>
      <dgm:spPr/>
      <dgm:t>
        <a:bodyPr/>
        <a:lstStyle/>
        <a:p>
          <a:r>
            <a:rPr lang="uk-UA" sz="1600" b="1" i="1" dirty="0" smtClean="0">
              <a:latin typeface="Times New Roman" pitchFamily="18" charset="0"/>
              <a:cs typeface="Times New Roman" pitchFamily="18" charset="0"/>
            </a:rPr>
            <a:t>Інноваційні технології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49B13CC4-46C4-4A49-B513-DB91F8FE3098}" type="parTrans" cxnId="{A356E587-5F8E-4FB0-8626-869657AF7C2F}">
      <dgm:prSet/>
      <dgm:spPr/>
      <dgm:t>
        <a:bodyPr/>
        <a:lstStyle/>
        <a:p>
          <a:endParaRPr lang="ru-RU"/>
        </a:p>
      </dgm:t>
    </dgm:pt>
    <dgm:pt modelId="{9CCCAF84-8122-420C-BC28-C2DC7430F900}" type="sibTrans" cxnId="{A356E587-5F8E-4FB0-8626-869657AF7C2F}">
      <dgm:prSet/>
      <dgm:spPr/>
      <dgm:t>
        <a:bodyPr/>
        <a:lstStyle/>
        <a:p>
          <a:endParaRPr lang="ru-RU"/>
        </a:p>
      </dgm:t>
    </dgm:pt>
    <dgm:pt modelId="{0C791BD0-E8AE-4AB3-BC47-C422A982FB7E}">
      <dgm:prSet phldrT="[Текст]" custT="1"/>
      <dgm:spPr/>
      <dgm:t>
        <a:bodyPr/>
        <a:lstStyle/>
        <a:p>
          <a:r>
            <a:rPr lang="uk-UA" sz="1600" b="1" i="1" dirty="0" smtClean="0">
              <a:latin typeface="Times New Roman" pitchFamily="18" charset="0"/>
              <a:cs typeface="Times New Roman" pitchFamily="18" charset="0"/>
            </a:rPr>
            <a:t>Колективна життєтворчість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493C3941-962F-4234-8630-41E2F9166F0B}" type="parTrans" cxnId="{EED4B285-C7E6-4C9C-A548-9566801296C2}">
      <dgm:prSet/>
      <dgm:spPr/>
      <dgm:t>
        <a:bodyPr/>
        <a:lstStyle/>
        <a:p>
          <a:endParaRPr lang="ru-RU"/>
        </a:p>
      </dgm:t>
    </dgm:pt>
    <dgm:pt modelId="{11A979D8-894D-4B9C-AD5D-5B59239C2FEF}" type="sibTrans" cxnId="{EED4B285-C7E6-4C9C-A548-9566801296C2}">
      <dgm:prSet/>
      <dgm:spPr/>
      <dgm:t>
        <a:bodyPr/>
        <a:lstStyle/>
        <a:p>
          <a:endParaRPr lang="ru-RU"/>
        </a:p>
      </dgm:t>
    </dgm:pt>
    <dgm:pt modelId="{62EB16AE-7FDA-477A-B50F-8E8EF28D29BB}">
      <dgm:prSet phldrT="[Текст]" custT="1"/>
      <dgm:spPr/>
      <dgm:t>
        <a:bodyPr/>
        <a:lstStyle/>
        <a:p>
          <a:r>
            <a:rPr lang="uk-UA" sz="1600" b="1" i="1" dirty="0" smtClean="0">
              <a:latin typeface="Times New Roman" pitchFamily="18" charset="0"/>
              <a:cs typeface="Times New Roman" pitchFamily="18" charset="0"/>
            </a:rPr>
            <a:t>Життєве проектування 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748B0FEB-1C55-4A2A-938F-2A2479F0C865}" type="parTrans" cxnId="{4EC27857-EC15-47A2-89B7-BC78607082E6}">
      <dgm:prSet/>
      <dgm:spPr/>
      <dgm:t>
        <a:bodyPr/>
        <a:lstStyle/>
        <a:p>
          <a:endParaRPr lang="ru-RU"/>
        </a:p>
      </dgm:t>
    </dgm:pt>
    <dgm:pt modelId="{AC0B225E-03AC-4F0D-95EA-1CF9BE347A0C}" type="sibTrans" cxnId="{4EC27857-EC15-47A2-89B7-BC78607082E6}">
      <dgm:prSet/>
      <dgm:spPr/>
      <dgm:t>
        <a:bodyPr/>
        <a:lstStyle/>
        <a:p>
          <a:endParaRPr lang="ru-RU"/>
        </a:p>
      </dgm:t>
    </dgm:pt>
    <dgm:pt modelId="{61B391FB-1D5A-4E58-A731-4C45B489422F}">
      <dgm:prSet phldrT="[Текст]" custT="1"/>
      <dgm:spPr/>
      <dgm:t>
        <a:bodyPr/>
        <a:lstStyle/>
        <a:p>
          <a:r>
            <a:rPr lang="uk-UA" sz="1400" b="1" i="1" dirty="0" smtClean="0">
              <a:latin typeface="Times New Roman" pitchFamily="18" charset="0"/>
              <a:cs typeface="Times New Roman" pitchFamily="18" charset="0"/>
            </a:rPr>
            <a:t>Групи родинного типу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800C8EA2-78A9-4FDF-9CE7-5E69E805945A}" type="parTrans" cxnId="{BCB61E80-99EE-4F47-80A8-FB7D68821E19}">
      <dgm:prSet/>
      <dgm:spPr/>
      <dgm:t>
        <a:bodyPr/>
        <a:lstStyle/>
        <a:p>
          <a:endParaRPr lang="ru-RU"/>
        </a:p>
      </dgm:t>
    </dgm:pt>
    <dgm:pt modelId="{03A4E4FF-DD86-4FB0-814C-C46F7034514B}" type="sibTrans" cxnId="{BCB61E80-99EE-4F47-80A8-FB7D68821E19}">
      <dgm:prSet/>
      <dgm:spPr/>
      <dgm:t>
        <a:bodyPr/>
        <a:lstStyle/>
        <a:p>
          <a:endParaRPr lang="ru-RU"/>
        </a:p>
      </dgm:t>
    </dgm:pt>
    <dgm:pt modelId="{A19307BB-FC31-46E2-8864-62EA43DABC62}">
      <dgm:prSet phldrT="[Текст]" custT="1"/>
      <dgm:spPr/>
      <dgm:t>
        <a:bodyPr/>
        <a:lstStyle/>
        <a:p>
          <a:r>
            <a:rPr lang="uk-UA" sz="1600" b="1" i="1" dirty="0" smtClean="0">
              <a:latin typeface="Times New Roman" pitchFamily="18" charset="0"/>
              <a:cs typeface="Times New Roman" pitchFamily="18" charset="0"/>
            </a:rPr>
            <a:t>соціалізація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0D2D6145-EA73-4C33-B26A-38E674D18887}" type="sibTrans" cxnId="{0B6D5A47-D77A-4AB8-8443-2508496A31FA}">
      <dgm:prSet/>
      <dgm:spPr/>
      <dgm:t>
        <a:bodyPr/>
        <a:lstStyle/>
        <a:p>
          <a:endParaRPr lang="ru-RU"/>
        </a:p>
      </dgm:t>
    </dgm:pt>
    <dgm:pt modelId="{020DA478-B198-42CC-BA2E-595C898C14E3}" type="parTrans" cxnId="{0B6D5A47-D77A-4AB8-8443-2508496A31FA}">
      <dgm:prSet/>
      <dgm:spPr/>
      <dgm:t>
        <a:bodyPr/>
        <a:lstStyle/>
        <a:p>
          <a:endParaRPr lang="ru-RU"/>
        </a:p>
      </dgm:t>
    </dgm:pt>
    <dgm:pt modelId="{7DEEB06A-D0BE-44F2-B798-0F9831474C87}">
      <dgm:prSet phldrT="[Текст]" custT="1"/>
      <dgm:spPr/>
      <dgm:t>
        <a:bodyPr/>
        <a:lstStyle/>
        <a:p>
          <a:r>
            <a:rPr lang="uk-UA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ІННОВАЦІЇ</a:t>
          </a:r>
          <a:endParaRPr lang="ru-RU" sz="2800" b="1" i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132D34-17CB-4ECF-8ADB-2CF5CD03C725}" type="sibTrans" cxnId="{C25647CA-18D4-4719-84E8-ECB1192D20D9}">
      <dgm:prSet/>
      <dgm:spPr/>
      <dgm:t>
        <a:bodyPr/>
        <a:lstStyle/>
        <a:p>
          <a:endParaRPr lang="ru-RU"/>
        </a:p>
      </dgm:t>
    </dgm:pt>
    <dgm:pt modelId="{9DB0D9AA-6EB1-4486-9382-01A827395869}" type="parTrans" cxnId="{C25647CA-18D4-4719-84E8-ECB1192D20D9}">
      <dgm:prSet/>
      <dgm:spPr/>
      <dgm:t>
        <a:bodyPr/>
        <a:lstStyle/>
        <a:p>
          <a:endParaRPr lang="ru-RU"/>
        </a:p>
      </dgm:t>
    </dgm:pt>
    <dgm:pt modelId="{439C07C1-E253-405B-9CA1-6BA192C3017F}" type="pres">
      <dgm:prSet presAssocID="{CB045335-0585-4343-94B0-E056F19C134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BAF8B4E-703B-4BE8-B24C-C6EEF9267C16}" type="pres">
      <dgm:prSet presAssocID="{7DEEB06A-D0BE-44F2-B798-0F9831474C87}" presName="centerShape" presStyleLbl="node0" presStyleIdx="0" presStyleCnt="1" custScaleX="267993" custScaleY="166145" custLinFactNeighborX="-363" custLinFactNeighborY="-4093"/>
      <dgm:spPr/>
      <dgm:t>
        <a:bodyPr/>
        <a:lstStyle/>
        <a:p>
          <a:endParaRPr lang="ru-RU"/>
        </a:p>
      </dgm:t>
    </dgm:pt>
    <dgm:pt modelId="{06011F90-64C8-4635-93E4-4ADE67265E5B}" type="pres">
      <dgm:prSet presAssocID="{020DA478-B198-42CC-BA2E-595C898C14E3}" presName="parTrans" presStyleLbl="bgSibTrans2D1" presStyleIdx="0" presStyleCnt="9"/>
      <dgm:spPr/>
      <dgm:t>
        <a:bodyPr/>
        <a:lstStyle/>
        <a:p>
          <a:endParaRPr lang="uk-UA"/>
        </a:p>
      </dgm:t>
    </dgm:pt>
    <dgm:pt modelId="{A78EE193-DC1A-43DD-8510-60A38E089CB2}" type="pres">
      <dgm:prSet presAssocID="{A19307BB-FC31-46E2-8864-62EA43DABC62}" presName="node" presStyleLbl="node1" presStyleIdx="0" presStyleCnt="9" custScaleX="151786" custRadScaleRad="102727" custRadScaleInc="372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49DC438-D95A-451B-A940-6556D6667740}" type="pres">
      <dgm:prSet presAssocID="{710FAA75-F972-44B5-BE0C-F3E4A5C1C91A}" presName="parTrans" presStyleLbl="bgSibTrans2D1" presStyleIdx="1" presStyleCnt="9"/>
      <dgm:spPr/>
      <dgm:t>
        <a:bodyPr/>
        <a:lstStyle/>
        <a:p>
          <a:endParaRPr lang="uk-UA"/>
        </a:p>
      </dgm:t>
    </dgm:pt>
    <dgm:pt modelId="{628DA13F-0B9A-4311-8EDA-1FC6C71B0C7F}" type="pres">
      <dgm:prSet presAssocID="{B311F356-554C-487D-B7A6-86A7FA430D29}" presName="node" presStyleLbl="node1" presStyleIdx="1" presStyleCnt="9" custScaleX="16240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26DEB97-639D-460F-9B3D-430FDC40D598}" type="pres">
      <dgm:prSet presAssocID="{6FCCAA96-B556-4250-979D-AA3959735B9F}" presName="parTrans" presStyleLbl="bgSibTrans2D1" presStyleIdx="2" presStyleCnt="9" custLinFactNeighborX="-6983" custLinFactNeighborY="30770"/>
      <dgm:spPr/>
      <dgm:t>
        <a:bodyPr/>
        <a:lstStyle/>
        <a:p>
          <a:endParaRPr lang="uk-UA"/>
        </a:p>
      </dgm:t>
    </dgm:pt>
    <dgm:pt modelId="{7D312E10-B229-4444-8E3B-3FC6FBCAE966}" type="pres">
      <dgm:prSet presAssocID="{6C592D55-F72D-4996-963B-3226FA9295F7}" presName="node" presStyleLbl="node1" presStyleIdx="2" presStyleCnt="9" custScaleX="17965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4A6A1A8-9FD3-4645-BCEA-CC7314F290DE}" type="pres">
      <dgm:prSet presAssocID="{DBBA00EE-D0BE-4DEF-8847-113BA0F9B522}" presName="parTrans" presStyleLbl="bgSibTrans2D1" presStyleIdx="3" presStyleCnt="9"/>
      <dgm:spPr/>
      <dgm:t>
        <a:bodyPr/>
        <a:lstStyle/>
        <a:p>
          <a:endParaRPr lang="uk-UA"/>
        </a:p>
      </dgm:t>
    </dgm:pt>
    <dgm:pt modelId="{7AB9267A-7A78-4FC1-B341-5B4E2BDDD3C6}" type="pres">
      <dgm:prSet presAssocID="{BE4A903D-121B-45ED-8AA3-AE76AC58E220}" presName="node" presStyleLbl="node1" presStyleIdx="3" presStyleCnt="9" custScaleX="18042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709284-AFBB-48C1-AC5B-E090C900B3E6}" type="pres">
      <dgm:prSet presAssocID="{80FD0CD3-4BBF-4D93-A230-3D142288AE88}" presName="parTrans" presStyleLbl="bgSibTrans2D1" presStyleIdx="4" presStyleCnt="9"/>
      <dgm:spPr/>
      <dgm:t>
        <a:bodyPr/>
        <a:lstStyle/>
        <a:p>
          <a:endParaRPr lang="uk-UA"/>
        </a:p>
      </dgm:t>
    </dgm:pt>
    <dgm:pt modelId="{A0646F7A-4956-42E5-A2EF-D9F0FA6B2729}" type="pres">
      <dgm:prSet presAssocID="{96344DBE-4D6A-4221-9C4B-A123C84D91E4}" presName="node" presStyleLbl="node1" presStyleIdx="4" presStyleCnt="9" custScaleX="157479" custRadScaleRad="100101" custRadScaleInc="71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46DC02C-95A0-4DC4-9DDE-2587145F74FF}" type="pres">
      <dgm:prSet presAssocID="{49B13CC4-46C4-4A49-B513-DB91F8FE3098}" presName="parTrans" presStyleLbl="bgSibTrans2D1" presStyleIdx="5" presStyleCnt="9"/>
      <dgm:spPr/>
      <dgm:t>
        <a:bodyPr/>
        <a:lstStyle/>
        <a:p>
          <a:endParaRPr lang="uk-UA"/>
        </a:p>
      </dgm:t>
    </dgm:pt>
    <dgm:pt modelId="{73D50D20-E8A9-46E1-A5D5-8E372638F39B}" type="pres">
      <dgm:prSet presAssocID="{1B3310A3-E8DE-4A50-9997-5FF0261C457D}" presName="node" presStyleLbl="node1" presStyleIdx="5" presStyleCnt="9" custScaleX="167605" custRadScaleRad="101137" custRadScaleInc="1603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6BF78D2-4FB1-4C1F-A9C8-A857A2FD81D4}" type="pres">
      <dgm:prSet presAssocID="{493C3941-962F-4234-8630-41E2F9166F0B}" presName="parTrans" presStyleLbl="bgSibTrans2D1" presStyleIdx="6" presStyleCnt="9"/>
      <dgm:spPr/>
      <dgm:t>
        <a:bodyPr/>
        <a:lstStyle/>
        <a:p>
          <a:endParaRPr lang="uk-UA"/>
        </a:p>
      </dgm:t>
    </dgm:pt>
    <dgm:pt modelId="{4C4C950F-C743-48EE-BDD4-61BD391A34B6}" type="pres">
      <dgm:prSet presAssocID="{0C791BD0-E8AE-4AB3-BC47-C422A982FB7E}" presName="node" presStyleLbl="node1" presStyleIdx="6" presStyleCnt="9" custScaleX="197470" custRadScaleRad="100207" custRadScaleInc="-59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CF9AA5B-5460-427A-9321-1DAFD3910EF7}" type="pres">
      <dgm:prSet presAssocID="{748B0FEB-1C55-4A2A-938F-2A2479F0C865}" presName="parTrans" presStyleLbl="bgSibTrans2D1" presStyleIdx="7" presStyleCnt="9"/>
      <dgm:spPr/>
      <dgm:t>
        <a:bodyPr/>
        <a:lstStyle/>
        <a:p>
          <a:endParaRPr lang="uk-UA"/>
        </a:p>
      </dgm:t>
    </dgm:pt>
    <dgm:pt modelId="{8B0A8328-CCC2-42D7-8E5B-9CD0E9D3C1BA}" type="pres">
      <dgm:prSet presAssocID="{62EB16AE-7FDA-477A-B50F-8E8EF28D29BB}" presName="node" presStyleLbl="node1" presStyleIdx="7" presStyleCnt="9" custScaleX="160191" custRadScaleRad="103694" custRadScaleInc="-5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F16F059-30C9-470F-B16C-D2FF426DCECE}" type="pres">
      <dgm:prSet presAssocID="{800C8EA2-78A9-4FDF-9CE7-5E69E805945A}" presName="parTrans" presStyleLbl="bgSibTrans2D1" presStyleIdx="8" presStyleCnt="9"/>
      <dgm:spPr/>
      <dgm:t>
        <a:bodyPr/>
        <a:lstStyle/>
        <a:p>
          <a:endParaRPr lang="uk-UA"/>
        </a:p>
      </dgm:t>
    </dgm:pt>
    <dgm:pt modelId="{50688D66-7377-426D-A29E-599C61F1893E}" type="pres">
      <dgm:prSet presAssocID="{61B391FB-1D5A-4E58-A731-4C45B489422F}" presName="node" presStyleLbl="node1" presStyleIdx="8" presStyleCnt="9" custScaleX="94474" custScaleY="143097" custRadScaleRad="91631" custRadScaleInc="-1014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EA8B7B1-CC96-4C8A-97A0-FB9AE3018CC0}" type="presOf" srcId="{6C592D55-F72D-4996-963B-3226FA9295F7}" destId="{7D312E10-B229-4444-8E3B-3FC6FBCAE966}" srcOrd="0" destOrd="0" presId="urn:microsoft.com/office/officeart/2005/8/layout/radial4"/>
    <dgm:cxn modelId="{A23209DD-0C69-496C-ACB5-136334E55257}" type="presOf" srcId="{710FAA75-F972-44B5-BE0C-F3E4A5C1C91A}" destId="{F49DC438-D95A-451B-A940-6556D6667740}" srcOrd="0" destOrd="0" presId="urn:microsoft.com/office/officeart/2005/8/layout/radial4"/>
    <dgm:cxn modelId="{263114C9-17E9-4135-8ECC-EB73A5E9CA91}" type="presOf" srcId="{B311F356-554C-487D-B7A6-86A7FA430D29}" destId="{628DA13F-0B9A-4311-8EDA-1FC6C71B0C7F}" srcOrd="0" destOrd="0" presId="urn:microsoft.com/office/officeart/2005/8/layout/radial4"/>
    <dgm:cxn modelId="{E38DA2B5-D6B5-42F3-A5A4-E42BF94BFF02}" type="presOf" srcId="{49B13CC4-46C4-4A49-B513-DB91F8FE3098}" destId="{846DC02C-95A0-4DC4-9DDE-2587145F74FF}" srcOrd="0" destOrd="0" presId="urn:microsoft.com/office/officeart/2005/8/layout/radial4"/>
    <dgm:cxn modelId="{EED4B285-C7E6-4C9C-A548-9566801296C2}" srcId="{7DEEB06A-D0BE-44F2-B798-0F9831474C87}" destId="{0C791BD0-E8AE-4AB3-BC47-C422A982FB7E}" srcOrd="6" destOrd="0" parTransId="{493C3941-962F-4234-8630-41E2F9166F0B}" sibTransId="{11A979D8-894D-4B9C-AD5D-5B59239C2FEF}"/>
    <dgm:cxn modelId="{0B6D5A47-D77A-4AB8-8443-2508496A31FA}" srcId="{7DEEB06A-D0BE-44F2-B798-0F9831474C87}" destId="{A19307BB-FC31-46E2-8864-62EA43DABC62}" srcOrd="0" destOrd="0" parTransId="{020DA478-B198-42CC-BA2E-595C898C14E3}" sibTransId="{0D2D6145-EA73-4C33-B26A-38E674D18887}"/>
    <dgm:cxn modelId="{4624D7E3-4B7C-4078-9D08-2C6A45D059A5}" type="presOf" srcId="{96344DBE-4D6A-4221-9C4B-A123C84D91E4}" destId="{A0646F7A-4956-42E5-A2EF-D9F0FA6B2729}" srcOrd="0" destOrd="0" presId="urn:microsoft.com/office/officeart/2005/8/layout/radial4"/>
    <dgm:cxn modelId="{898C71CB-2323-4E77-998E-1CAFB11EBB35}" type="presOf" srcId="{1B3310A3-E8DE-4A50-9997-5FF0261C457D}" destId="{73D50D20-E8A9-46E1-A5D5-8E372638F39B}" srcOrd="0" destOrd="0" presId="urn:microsoft.com/office/officeart/2005/8/layout/radial4"/>
    <dgm:cxn modelId="{A4C1346B-CFEE-4937-8AD9-A8BCE0990254}" srcId="{7DEEB06A-D0BE-44F2-B798-0F9831474C87}" destId="{BE4A903D-121B-45ED-8AA3-AE76AC58E220}" srcOrd="3" destOrd="0" parTransId="{DBBA00EE-D0BE-4DEF-8847-113BA0F9B522}" sibTransId="{6467BE4C-77D5-44B2-88E7-223A57E7AF44}"/>
    <dgm:cxn modelId="{9E4A369F-82A1-4060-879D-5925E9D26D55}" type="presOf" srcId="{7DEEB06A-D0BE-44F2-B798-0F9831474C87}" destId="{DBAF8B4E-703B-4BE8-B24C-C6EEF9267C16}" srcOrd="0" destOrd="0" presId="urn:microsoft.com/office/officeart/2005/8/layout/radial4"/>
    <dgm:cxn modelId="{E14FBC53-F7BE-4471-8E25-1AD3187A3B4A}" type="presOf" srcId="{800C8EA2-78A9-4FDF-9CE7-5E69E805945A}" destId="{8F16F059-30C9-470F-B16C-D2FF426DCECE}" srcOrd="0" destOrd="0" presId="urn:microsoft.com/office/officeart/2005/8/layout/radial4"/>
    <dgm:cxn modelId="{EA0C6E40-2E60-4253-998B-6B60E5507A69}" srcId="{7DEEB06A-D0BE-44F2-B798-0F9831474C87}" destId="{B311F356-554C-487D-B7A6-86A7FA430D29}" srcOrd="1" destOrd="0" parTransId="{710FAA75-F972-44B5-BE0C-F3E4A5C1C91A}" sibTransId="{45E265E0-A600-4C9B-AB07-81C660320FB7}"/>
    <dgm:cxn modelId="{068D440E-355D-4469-B5C8-DF882EA8A182}" type="presOf" srcId="{62EB16AE-7FDA-477A-B50F-8E8EF28D29BB}" destId="{8B0A8328-CCC2-42D7-8E5B-9CD0E9D3C1BA}" srcOrd="0" destOrd="0" presId="urn:microsoft.com/office/officeart/2005/8/layout/radial4"/>
    <dgm:cxn modelId="{BCB61E80-99EE-4F47-80A8-FB7D68821E19}" srcId="{7DEEB06A-D0BE-44F2-B798-0F9831474C87}" destId="{61B391FB-1D5A-4E58-A731-4C45B489422F}" srcOrd="8" destOrd="0" parTransId="{800C8EA2-78A9-4FDF-9CE7-5E69E805945A}" sibTransId="{03A4E4FF-DD86-4FB0-814C-C46F7034514B}"/>
    <dgm:cxn modelId="{0F4F2676-8294-4DA8-86FE-3A533C2318EE}" type="presOf" srcId="{493C3941-962F-4234-8630-41E2F9166F0B}" destId="{66BF78D2-4FB1-4C1F-A9C8-A857A2FD81D4}" srcOrd="0" destOrd="0" presId="urn:microsoft.com/office/officeart/2005/8/layout/radial4"/>
    <dgm:cxn modelId="{A356E587-5F8E-4FB0-8626-869657AF7C2F}" srcId="{7DEEB06A-D0BE-44F2-B798-0F9831474C87}" destId="{1B3310A3-E8DE-4A50-9997-5FF0261C457D}" srcOrd="5" destOrd="0" parTransId="{49B13CC4-46C4-4A49-B513-DB91F8FE3098}" sibTransId="{9CCCAF84-8122-420C-BC28-C2DC7430F900}"/>
    <dgm:cxn modelId="{6DBAA880-FA0D-46B9-99F5-51DBD21E992E}" type="presOf" srcId="{BE4A903D-121B-45ED-8AA3-AE76AC58E220}" destId="{7AB9267A-7A78-4FC1-B341-5B4E2BDDD3C6}" srcOrd="0" destOrd="0" presId="urn:microsoft.com/office/officeart/2005/8/layout/radial4"/>
    <dgm:cxn modelId="{C45940CB-8CE5-4186-B375-6D97EEA53EB1}" type="presOf" srcId="{6FCCAA96-B556-4250-979D-AA3959735B9F}" destId="{126DEB97-639D-460F-9B3D-430FDC40D598}" srcOrd="0" destOrd="0" presId="urn:microsoft.com/office/officeart/2005/8/layout/radial4"/>
    <dgm:cxn modelId="{26A8AFAC-9F53-437D-A26E-A4997970A88A}" srcId="{7DEEB06A-D0BE-44F2-B798-0F9831474C87}" destId="{96344DBE-4D6A-4221-9C4B-A123C84D91E4}" srcOrd="4" destOrd="0" parTransId="{80FD0CD3-4BBF-4D93-A230-3D142288AE88}" sibTransId="{91D44B23-1BF6-44F7-A2F7-DBF41F2C70FA}"/>
    <dgm:cxn modelId="{7945D846-1616-4519-A700-B891C59A0D9E}" type="presOf" srcId="{CB045335-0585-4343-94B0-E056F19C134A}" destId="{439C07C1-E253-405B-9CA1-6BA192C3017F}" srcOrd="0" destOrd="0" presId="urn:microsoft.com/office/officeart/2005/8/layout/radial4"/>
    <dgm:cxn modelId="{03C1A92B-15B0-4413-9BC0-A56BB9DDAB5F}" type="presOf" srcId="{020DA478-B198-42CC-BA2E-595C898C14E3}" destId="{06011F90-64C8-4635-93E4-4ADE67265E5B}" srcOrd="0" destOrd="0" presId="urn:microsoft.com/office/officeart/2005/8/layout/radial4"/>
    <dgm:cxn modelId="{DC32E3EC-B195-47BB-9011-4F4030C00562}" srcId="{7DEEB06A-D0BE-44F2-B798-0F9831474C87}" destId="{6C592D55-F72D-4996-963B-3226FA9295F7}" srcOrd="2" destOrd="0" parTransId="{6FCCAA96-B556-4250-979D-AA3959735B9F}" sibTransId="{052F2163-E41F-45EB-9E03-13AB69000DFC}"/>
    <dgm:cxn modelId="{1A64CC2D-9C58-4B7F-A351-B71F40355F05}" type="presOf" srcId="{748B0FEB-1C55-4A2A-938F-2A2479F0C865}" destId="{3CF9AA5B-5460-427A-9321-1DAFD3910EF7}" srcOrd="0" destOrd="0" presId="urn:microsoft.com/office/officeart/2005/8/layout/radial4"/>
    <dgm:cxn modelId="{E18CBA5F-48AF-4283-99E3-9CFA8B2290DA}" type="presOf" srcId="{DBBA00EE-D0BE-4DEF-8847-113BA0F9B522}" destId="{E4A6A1A8-9FD3-4645-BCEA-CC7314F290DE}" srcOrd="0" destOrd="0" presId="urn:microsoft.com/office/officeart/2005/8/layout/radial4"/>
    <dgm:cxn modelId="{B24F6849-A2E8-40FF-B1B6-DF00951FC527}" type="presOf" srcId="{0C791BD0-E8AE-4AB3-BC47-C422A982FB7E}" destId="{4C4C950F-C743-48EE-BDD4-61BD391A34B6}" srcOrd="0" destOrd="0" presId="urn:microsoft.com/office/officeart/2005/8/layout/radial4"/>
    <dgm:cxn modelId="{9E4DB34A-3714-4E1E-AA29-7B676232F5A6}" type="presOf" srcId="{61B391FB-1D5A-4E58-A731-4C45B489422F}" destId="{50688D66-7377-426D-A29E-599C61F1893E}" srcOrd="0" destOrd="0" presId="urn:microsoft.com/office/officeart/2005/8/layout/radial4"/>
    <dgm:cxn modelId="{DA8CC0F8-4AA6-4D4D-9A66-A138A6EB8276}" type="presOf" srcId="{A19307BB-FC31-46E2-8864-62EA43DABC62}" destId="{A78EE193-DC1A-43DD-8510-60A38E089CB2}" srcOrd="0" destOrd="0" presId="urn:microsoft.com/office/officeart/2005/8/layout/radial4"/>
    <dgm:cxn modelId="{4EC27857-EC15-47A2-89B7-BC78607082E6}" srcId="{7DEEB06A-D0BE-44F2-B798-0F9831474C87}" destId="{62EB16AE-7FDA-477A-B50F-8E8EF28D29BB}" srcOrd="7" destOrd="0" parTransId="{748B0FEB-1C55-4A2A-938F-2A2479F0C865}" sibTransId="{AC0B225E-03AC-4F0D-95EA-1CF9BE347A0C}"/>
    <dgm:cxn modelId="{72FF57A1-D79A-4B3D-A6DC-C488B6DC694C}" type="presOf" srcId="{80FD0CD3-4BBF-4D93-A230-3D142288AE88}" destId="{05709284-AFBB-48C1-AC5B-E090C900B3E6}" srcOrd="0" destOrd="0" presId="urn:microsoft.com/office/officeart/2005/8/layout/radial4"/>
    <dgm:cxn modelId="{C25647CA-18D4-4719-84E8-ECB1192D20D9}" srcId="{CB045335-0585-4343-94B0-E056F19C134A}" destId="{7DEEB06A-D0BE-44F2-B798-0F9831474C87}" srcOrd="0" destOrd="0" parTransId="{9DB0D9AA-6EB1-4486-9382-01A827395869}" sibTransId="{44132D34-17CB-4ECF-8ADB-2CF5CD03C725}"/>
    <dgm:cxn modelId="{CB1A0798-9101-43ED-8C07-28A2B0893875}" type="presParOf" srcId="{439C07C1-E253-405B-9CA1-6BA192C3017F}" destId="{DBAF8B4E-703B-4BE8-B24C-C6EEF9267C16}" srcOrd="0" destOrd="0" presId="urn:microsoft.com/office/officeart/2005/8/layout/radial4"/>
    <dgm:cxn modelId="{4118DE49-8972-4512-9BD7-2D59B7FF8ECD}" type="presParOf" srcId="{439C07C1-E253-405B-9CA1-6BA192C3017F}" destId="{06011F90-64C8-4635-93E4-4ADE67265E5B}" srcOrd="1" destOrd="0" presId="urn:microsoft.com/office/officeart/2005/8/layout/radial4"/>
    <dgm:cxn modelId="{D5A2EA86-2BCC-4B18-BDDA-6F476AE7A6B5}" type="presParOf" srcId="{439C07C1-E253-405B-9CA1-6BA192C3017F}" destId="{A78EE193-DC1A-43DD-8510-60A38E089CB2}" srcOrd="2" destOrd="0" presId="urn:microsoft.com/office/officeart/2005/8/layout/radial4"/>
    <dgm:cxn modelId="{7DDFEDD4-1A9D-4F9B-8519-21B4BD17A09A}" type="presParOf" srcId="{439C07C1-E253-405B-9CA1-6BA192C3017F}" destId="{F49DC438-D95A-451B-A940-6556D6667740}" srcOrd="3" destOrd="0" presId="urn:microsoft.com/office/officeart/2005/8/layout/radial4"/>
    <dgm:cxn modelId="{8838889B-D7F5-4A53-8073-8269C053A7BA}" type="presParOf" srcId="{439C07C1-E253-405B-9CA1-6BA192C3017F}" destId="{628DA13F-0B9A-4311-8EDA-1FC6C71B0C7F}" srcOrd="4" destOrd="0" presId="urn:microsoft.com/office/officeart/2005/8/layout/radial4"/>
    <dgm:cxn modelId="{1F807464-73AC-4A67-8F9D-D6903565CE50}" type="presParOf" srcId="{439C07C1-E253-405B-9CA1-6BA192C3017F}" destId="{126DEB97-639D-460F-9B3D-430FDC40D598}" srcOrd="5" destOrd="0" presId="urn:microsoft.com/office/officeart/2005/8/layout/radial4"/>
    <dgm:cxn modelId="{8D75D5AE-F124-4500-ABA5-365693E2541C}" type="presParOf" srcId="{439C07C1-E253-405B-9CA1-6BA192C3017F}" destId="{7D312E10-B229-4444-8E3B-3FC6FBCAE966}" srcOrd="6" destOrd="0" presId="urn:microsoft.com/office/officeart/2005/8/layout/radial4"/>
    <dgm:cxn modelId="{8917E388-D93B-48E9-8B43-9D1004A8C972}" type="presParOf" srcId="{439C07C1-E253-405B-9CA1-6BA192C3017F}" destId="{E4A6A1A8-9FD3-4645-BCEA-CC7314F290DE}" srcOrd="7" destOrd="0" presId="urn:microsoft.com/office/officeart/2005/8/layout/radial4"/>
    <dgm:cxn modelId="{E66CCEF2-078A-44B8-B5C9-76425C2ECB8A}" type="presParOf" srcId="{439C07C1-E253-405B-9CA1-6BA192C3017F}" destId="{7AB9267A-7A78-4FC1-B341-5B4E2BDDD3C6}" srcOrd="8" destOrd="0" presId="urn:microsoft.com/office/officeart/2005/8/layout/radial4"/>
    <dgm:cxn modelId="{2884216A-CD34-49FB-AD7A-377F080FC432}" type="presParOf" srcId="{439C07C1-E253-405B-9CA1-6BA192C3017F}" destId="{05709284-AFBB-48C1-AC5B-E090C900B3E6}" srcOrd="9" destOrd="0" presId="urn:microsoft.com/office/officeart/2005/8/layout/radial4"/>
    <dgm:cxn modelId="{46B0C8C3-F3EE-4586-B16B-20B47BEF7393}" type="presParOf" srcId="{439C07C1-E253-405B-9CA1-6BA192C3017F}" destId="{A0646F7A-4956-42E5-A2EF-D9F0FA6B2729}" srcOrd="10" destOrd="0" presId="urn:microsoft.com/office/officeart/2005/8/layout/radial4"/>
    <dgm:cxn modelId="{FFF29CF3-716D-4F96-823C-D283D19EB896}" type="presParOf" srcId="{439C07C1-E253-405B-9CA1-6BA192C3017F}" destId="{846DC02C-95A0-4DC4-9DDE-2587145F74FF}" srcOrd="11" destOrd="0" presId="urn:microsoft.com/office/officeart/2005/8/layout/radial4"/>
    <dgm:cxn modelId="{9E92C484-436F-4988-8E17-171A921E740E}" type="presParOf" srcId="{439C07C1-E253-405B-9CA1-6BA192C3017F}" destId="{73D50D20-E8A9-46E1-A5D5-8E372638F39B}" srcOrd="12" destOrd="0" presId="urn:microsoft.com/office/officeart/2005/8/layout/radial4"/>
    <dgm:cxn modelId="{1239F011-5043-4D99-84BA-4BC0DCA87F8F}" type="presParOf" srcId="{439C07C1-E253-405B-9CA1-6BA192C3017F}" destId="{66BF78D2-4FB1-4C1F-A9C8-A857A2FD81D4}" srcOrd="13" destOrd="0" presId="urn:microsoft.com/office/officeart/2005/8/layout/radial4"/>
    <dgm:cxn modelId="{F17B77D6-1BB9-4A64-B606-A5BF615E4AF9}" type="presParOf" srcId="{439C07C1-E253-405B-9CA1-6BA192C3017F}" destId="{4C4C950F-C743-48EE-BDD4-61BD391A34B6}" srcOrd="14" destOrd="0" presId="urn:microsoft.com/office/officeart/2005/8/layout/radial4"/>
    <dgm:cxn modelId="{25EA60E3-A2C1-4249-8D5F-15EF82B86D83}" type="presParOf" srcId="{439C07C1-E253-405B-9CA1-6BA192C3017F}" destId="{3CF9AA5B-5460-427A-9321-1DAFD3910EF7}" srcOrd="15" destOrd="0" presId="urn:microsoft.com/office/officeart/2005/8/layout/radial4"/>
    <dgm:cxn modelId="{6F20E8D3-B17E-41E4-B5F0-E7C241BB3F57}" type="presParOf" srcId="{439C07C1-E253-405B-9CA1-6BA192C3017F}" destId="{8B0A8328-CCC2-42D7-8E5B-9CD0E9D3C1BA}" srcOrd="16" destOrd="0" presId="urn:microsoft.com/office/officeart/2005/8/layout/radial4"/>
    <dgm:cxn modelId="{580057B6-E8B9-4960-8CB0-61F893F5D284}" type="presParOf" srcId="{439C07C1-E253-405B-9CA1-6BA192C3017F}" destId="{8F16F059-30C9-470F-B16C-D2FF426DCECE}" srcOrd="17" destOrd="0" presId="urn:microsoft.com/office/officeart/2005/8/layout/radial4"/>
    <dgm:cxn modelId="{E5BE4EBD-6BAF-4F41-8F5D-AEE69A36A712}" type="presParOf" srcId="{439C07C1-E253-405B-9CA1-6BA192C3017F}" destId="{50688D66-7377-426D-A29E-599C61F1893E}" srcOrd="1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454646-42AE-4105-9227-4AF566A752AB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789291-A64F-466D-AC55-0BB5306161BC}">
      <dgm:prSet phldrT="[Текст]"/>
      <dgm:spPr/>
      <dgm:t>
        <a:bodyPr/>
        <a:lstStyle/>
        <a:p>
          <a:r>
            <a:rPr lang="ru-RU" b="1" i="1" dirty="0" smtClean="0"/>
            <a:t>В межах </a:t>
          </a:r>
          <a:r>
            <a:rPr lang="ru-RU" b="1" i="1" dirty="0" err="1" smtClean="0"/>
            <a:t>міста</a:t>
          </a:r>
          <a:endParaRPr lang="ru-RU" b="1" i="1" dirty="0"/>
        </a:p>
      </dgm:t>
    </dgm:pt>
    <dgm:pt modelId="{B3A37930-0303-4FE2-9336-BCDBFC672F43}" type="parTrans" cxnId="{63EAEF60-D69E-4AEB-8543-A6BD89FB461E}">
      <dgm:prSet/>
      <dgm:spPr/>
      <dgm:t>
        <a:bodyPr/>
        <a:lstStyle/>
        <a:p>
          <a:endParaRPr lang="ru-RU"/>
        </a:p>
      </dgm:t>
    </dgm:pt>
    <dgm:pt modelId="{D5E644BE-4EDB-4EBE-AD3D-3D13CD0093D3}" type="sibTrans" cxnId="{63EAEF60-D69E-4AEB-8543-A6BD89FB461E}">
      <dgm:prSet/>
      <dgm:spPr/>
      <dgm:t>
        <a:bodyPr/>
        <a:lstStyle/>
        <a:p>
          <a:endParaRPr lang="ru-RU"/>
        </a:p>
      </dgm:t>
    </dgm:pt>
    <dgm:pt modelId="{7E2A32F6-D9B2-4D60-9070-C8F4CD91B0C4}">
      <dgm:prSet phldrT="[Текст]" custT="1"/>
      <dgm:spPr/>
      <dgm:t>
        <a:bodyPr/>
        <a:lstStyle/>
        <a:p>
          <a:r>
            <a:rPr lang="uk-UA" sz="1800" b="1" i="1" dirty="0" smtClean="0">
              <a:solidFill>
                <a:srgbClr val="FF0000"/>
              </a:solidFill>
            </a:rPr>
            <a:t>Шкільні та міські МО,</a:t>
          </a:r>
        </a:p>
        <a:p>
          <a:r>
            <a:rPr lang="uk-UA" sz="1800" b="1" i="1" dirty="0" smtClean="0">
              <a:solidFill>
                <a:srgbClr val="FF0000"/>
              </a:solidFill>
            </a:rPr>
            <a:t>Творчі групи</a:t>
          </a:r>
          <a:endParaRPr lang="ru-RU" sz="1800" b="1" i="1" dirty="0">
            <a:solidFill>
              <a:srgbClr val="FF0000"/>
            </a:solidFill>
          </a:endParaRPr>
        </a:p>
      </dgm:t>
    </dgm:pt>
    <dgm:pt modelId="{97EF5A29-D35A-45E5-9ABE-E420D3E87A5C}" type="parTrans" cxnId="{3990D5FD-F93E-4E5C-9078-ACBE9B2FFE7E}">
      <dgm:prSet/>
      <dgm:spPr/>
      <dgm:t>
        <a:bodyPr/>
        <a:lstStyle/>
        <a:p>
          <a:endParaRPr lang="ru-RU"/>
        </a:p>
      </dgm:t>
    </dgm:pt>
    <dgm:pt modelId="{66BF2915-1A0F-41F7-8E8F-DF3EF183E42A}" type="sibTrans" cxnId="{3990D5FD-F93E-4E5C-9078-ACBE9B2FFE7E}">
      <dgm:prSet/>
      <dgm:spPr/>
      <dgm:t>
        <a:bodyPr/>
        <a:lstStyle/>
        <a:p>
          <a:endParaRPr lang="ru-RU"/>
        </a:p>
      </dgm:t>
    </dgm:pt>
    <dgm:pt modelId="{BD24EBE8-AC80-4102-BF9E-587A42C78131}">
      <dgm:prSet phldrT="[Текст]" custT="1"/>
      <dgm:spPr/>
      <dgm:t>
        <a:bodyPr/>
        <a:lstStyle/>
        <a:p>
          <a:r>
            <a:rPr lang="ru-RU" sz="1800" b="1" i="1" dirty="0" err="1" smtClean="0">
              <a:solidFill>
                <a:srgbClr val="002060"/>
              </a:solidFill>
            </a:rPr>
            <a:t>Курси</a:t>
          </a:r>
          <a:r>
            <a:rPr lang="ru-RU" sz="1800" b="1" i="1" dirty="0" smtClean="0">
              <a:solidFill>
                <a:srgbClr val="002060"/>
              </a:solidFill>
            </a:rPr>
            <a:t>,</a:t>
          </a:r>
        </a:p>
        <a:p>
          <a:r>
            <a:rPr lang="ru-RU" sz="1800" b="1" i="1" dirty="0" err="1" smtClean="0">
              <a:solidFill>
                <a:srgbClr val="002060"/>
              </a:solidFill>
            </a:rPr>
            <a:t>семінари</a:t>
          </a:r>
          <a:r>
            <a:rPr lang="ru-RU" sz="1800" b="1" i="1" dirty="0" smtClean="0">
              <a:solidFill>
                <a:srgbClr val="002060"/>
              </a:solidFill>
            </a:rPr>
            <a:t>,</a:t>
          </a:r>
        </a:p>
        <a:p>
          <a:r>
            <a:rPr lang="ru-RU" sz="1800" b="1" i="1" dirty="0" err="1" smtClean="0">
              <a:solidFill>
                <a:srgbClr val="002060"/>
              </a:solidFill>
            </a:rPr>
            <a:t>тренінги</a:t>
          </a:r>
          <a:r>
            <a:rPr lang="ru-RU" sz="1800" b="1" i="1" dirty="0" smtClean="0">
              <a:solidFill>
                <a:srgbClr val="002060"/>
              </a:solidFill>
            </a:rPr>
            <a:t>,</a:t>
          </a:r>
        </a:p>
        <a:p>
          <a:r>
            <a:rPr lang="ru-RU" sz="1800" b="1" i="1" dirty="0" err="1" smtClean="0">
              <a:solidFill>
                <a:srgbClr val="002060"/>
              </a:solidFill>
            </a:rPr>
            <a:t>круглі</a:t>
          </a:r>
          <a:r>
            <a:rPr lang="ru-RU" sz="1800" b="1" i="1" dirty="0" smtClean="0">
              <a:solidFill>
                <a:srgbClr val="002060"/>
              </a:solidFill>
            </a:rPr>
            <a:t> </a:t>
          </a:r>
          <a:r>
            <a:rPr lang="ru-RU" sz="1800" b="1" i="1" dirty="0" err="1" smtClean="0">
              <a:solidFill>
                <a:srgbClr val="002060"/>
              </a:solidFill>
            </a:rPr>
            <a:t>столи</a:t>
          </a:r>
          <a:r>
            <a:rPr lang="ru-RU" sz="1400" b="1" i="1" dirty="0" smtClean="0">
              <a:solidFill>
                <a:srgbClr val="002060"/>
              </a:solidFill>
            </a:rPr>
            <a:t>.</a:t>
          </a:r>
          <a:endParaRPr lang="ru-RU" sz="1400" b="1" i="1" dirty="0">
            <a:solidFill>
              <a:srgbClr val="002060"/>
            </a:solidFill>
          </a:endParaRPr>
        </a:p>
      </dgm:t>
    </dgm:pt>
    <dgm:pt modelId="{C77C99FA-77AB-47E3-A8C8-C76810A20E4B}" type="parTrans" cxnId="{B99A0AC1-4F0C-4F92-B5D3-37FC9FF84D9B}">
      <dgm:prSet/>
      <dgm:spPr/>
      <dgm:t>
        <a:bodyPr/>
        <a:lstStyle/>
        <a:p>
          <a:endParaRPr lang="ru-RU"/>
        </a:p>
      </dgm:t>
    </dgm:pt>
    <dgm:pt modelId="{08D55ABD-C6C1-4F21-9C33-DF63F683B037}" type="sibTrans" cxnId="{B99A0AC1-4F0C-4F92-B5D3-37FC9FF84D9B}">
      <dgm:prSet/>
      <dgm:spPr/>
      <dgm:t>
        <a:bodyPr/>
        <a:lstStyle/>
        <a:p>
          <a:endParaRPr lang="ru-RU"/>
        </a:p>
      </dgm:t>
    </dgm:pt>
    <dgm:pt modelId="{6F2024CD-D379-423F-AD59-F3767B188E91}">
      <dgm:prSet phldrT="[Текст]"/>
      <dgm:spPr/>
      <dgm:t>
        <a:bodyPr/>
        <a:lstStyle/>
        <a:p>
          <a:r>
            <a:rPr lang="ru-RU" b="1" i="1" dirty="0" smtClean="0"/>
            <a:t>В межах </a:t>
          </a:r>
          <a:r>
            <a:rPr lang="ru-RU" b="1" i="1" dirty="0" err="1" smtClean="0"/>
            <a:t>області</a:t>
          </a:r>
          <a:endParaRPr lang="ru-RU" b="1" i="1" dirty="0"/>
        </a:p>
      </dgm:t>
    </dgm:pt>
    <dgm:pt modelId="{320A3158-8756-4B73-8F2B-7CC3F2444E32}" type="parTrans" cxnId="{500E7D66-B490-453F-821D-372C52F7F4FB}">
      <dgm:prSet/>
      <dgm:spPr/>
      <dgm:t>
        <a:bodyPr/>
        <a:lstStyle/>
        <a:p>
          <a:endParaRPr lang="ru-RU"/>
        </a:p>
      </dgm:t>
    </dgm:pt>
    <dgm:pt modelId="{F7B852D3-F117-4E0F-9FE1-E26C7705CA55}" type="sibTrans" cxnId="{500E7D66-B490-453F-821D-372C52F7F4FB}">
      <dgm:prSet/>
      <dgm:spPr/>
      <dgm:t>
        <a:bodyPr/>
        <a:lstStyle/>
        <a:p>
          <a:endParaRPr lang="ru-RU"/>
        </a:p>
      </dgm:t>
    </dgm:pt>
    <dgm:pt modelId="{F736A524-6370-4261-8B61-C29325C24FC4}">
      <dgm:prSet phldrT="[Текст]" custT="1"/>
      <dgm:spPr/>
      <dgm:t>
        <a:bodyPr/>
        <a:lstStyle/>
        <a:p>
          <a:r>
            <a:rPr lang="ru-RU" sz="2000" b="1" i="1" dirty="0" err="1" smtClean="0">
              <a:solidFill>
                <a:srgbClr val="FF0000"/>
              </a:solidFill>
            </a:rPr>
            <a:t>Курси</a:t>
          </a:r>
          <a:r>
            <a:rPr lang="ru-RU" sz="2000" b="1" i="1" dirty="0" smtClean="0">
              <a:solidFill>
                <a:srgbClr val="FF0000"/>
              </a:solidFill>
            </a:rPr>
            <a:t>, </a:t>
          </a:r>
          <a:r>
            <a:rPr lang="ru-RU" sz="2000" b="1" i="1" dirty="0" err="1" smtClean="0">
              <a:solidFill>
                <a:srgbClr val="FF0000"/>
              </a:solidFill>
            </a:rPr>
            <a:t>спецкурси</a:t>
          </a:r>
          <a:r>
            <a:rPr lang="ru-RU" sz="2000" b="1" i="1" dirty="0" smtClean="0">
              <a:solidFill>
                <a:srgbClr val="FF0000"/>
              </a:solidFill>
            </a:rPr>
            <a:t>, </a:t>
          </a:r>
          <a:r>
            <a:rPr lang="ru-RU" sz="2000" b="1" i="1" dirty="0" err="1" smtClean="0">
              <a:solidFill>
                <a:srgbClr val="FF0000"/>
              </a:solidFill>
            </a:rPr>
            <a:t>семінари</a:t>
          </a:r>
          <a:r>
            <a:rPr lang="ru-RU" sz="2000" b="1" i="1" dirty="0" smtClean="0">
              <a:solidFill>
                <a:srgbClr val="FF0000"/>
              </a:solidFill>
            </a:rPr>
            <a:t>,</a:t>
          </a:r>
        </a:p>
        <a:p>
          <a:r>
            <a:rPr lang="ru-RU" sz="2000" b="1" i="1" dirty="0" err="1" smtClean="0">
              <a:solidFill>
                <a:srgbClr val="FF0000"/>
              </a:solidFill>
            </a:rPr>
            <a:t>тренінги</a:t>
          </a:r>
          <a:r>
            <a:rPr lang="ru-RU" sz="2000" b="1" i="1" dirty="0" smtClean="0">
              <a:solidFill>
                <a:srgbClr val="7030A0"/>
              </a:solidFill>
            </a:rPr>
            <a:t>,</a:t>
          </a:r>
          <a:endParaRPr lang="ru-RU" sz="2000" b="1" i="1" dirty="0">
            <a:solidFill>
              <a:srgbClr val="7030A0"/>
            </a:solidFill>
          </a:endParaRPr>
        </a:p>
      </dgm:t>
    </dgm:pt>
    <dgm:pt modelId="{9073EF15-47F2-431A-83B0-1CC81C8CB71E}" type="parTrans" cxnId="{106E896C-2F1B-48B3-B73B-5BBEF4081673}">
      <dgm:prSet/>
      <dgm:spPr/>
      <dgm:t>
        <a:bodyPr/>
        <a:lstStyle/>
        <a:p>
          <a:endParaRPr lang="ru-RU"/>
        </a:p>
      </dgm:t>
    </dgm:pt>
    <dgm:pt modelId="{EE4B686E-1A57-47B9-AC18-B17D8F2A1534}" type="sibTrans" cxnId="{106E896C-2F1B-48B3-B73B-5BBEF4081673}">
      <dgm:prSet/>
      <dgm:spPr/>
      <dgm:t>
        <a:bodyPr/>
        <a:lstStyle/>
        <a:p>
          <a:endParaRPr lang="ru-RU"/>
        </a:p>
      </dgm:t>
    </dgm:pt>
    <dgm:pt modelId="{C4969AED-0F19-4842-9140-729DDA3A717A}">
      <dgm:prSet phldrT="[Текст]" custT="1"/>
      <dgm:spPr/>
      <dgm:t>
        <a:bodyPr/>
        <a:lstStyle/>
        <a:p>
          <a:r>
            <a:rPr lang="ru-RU" sz="1800" b="1" i="1" dirty="0" err="1" smtClean="0">
              <a:solidFill>
                <a:srgbClr val="002060"/>
              </a:solidFill>
            </a:rPr>
            <a:t>Методичні</a:t>
          </a:r>
          <a:r>
            <a:rPr lang="ru-RU" sz="1800" b="1" i="1" dirty="0" smtClean="0">
              <a:solidFill>
                <a:srgbClr val="002060"/>
              </a:solidFill>
            </a:rPr>
            <a:t> та </a:t>
          </a:r>
          <a:r>
            <a:rPr lang="ru-RU" sz="1800" b="1" i="1" dirty="0" err="1" smtClean="0">
              <a:solidFill>
                <a:srgbClr val="002060"/>
              </a:solidFill>
            </a:rPr>
            <a:t>дидактичні</a:t>
          </a:r>
          <a:r>
            <a:rPr lang="ru-RU" sz="1800" b="1" i="1" dirty="0" smtClean="0">
              <a:solidFill>
                <a:srgbClr val="002060"/>
              </a:solidFill>
            </a:rPr>
            <a:t> </a:t>
          </a:r>
          <a:r>
            <a:rPr lang="ru-RU" sz="1800" b="1" i="1" dirty="0" err="1" smtClean="0">
              <a:solidFill>
                <a:srgbClr val="002060"/>
              </a:solidFill>
            </a:rPr>
            <a:t>посібники</a:t>
          </a:r>
          <a:endParaRPr lang="ru-RU" sz="1800" b="1" i="1" dirty="0">
            <a:solidFill>
              <a:srgbClr val="002060"/>
            </a:solidFill>
          </a:endParaRPr>
        </a:p>
      </dgm:t>
    </dgm:pt>
    <dgm:pt modelId="{911C7AD8-FB8D-4A48-BFE5-EC81AFE5E73B}" type="parTrans" cxnId="{BDA7DCAC-A86A-4C62-9CB6-BA3E1B256B1A}">
      <dgm:prSet/>
      <dgm:spPr/>
      <dgm:t>
        <a:bodyPr/>
        <a:lstStyle/>
        <a:p>
          <a:endParaRPr lang="ru-RU"/>
        </a:p>
      </dgm:t>
    </dgm:pt>
    <dgm:pt modelId="{F03A3210-619A-4186-8EDC-9FB105F304FB}" type="sibTrans" cxnId="{BDA7DCAC-A86A-4C62-9CB6-BA3E1B256B1A}">
      <dgm:prSet/>
      <dgm:spPr/>
      <dgm:t>
        <a:bodyPr/>
        <a:lstStyle/>
        <a:p>
          <a:endParaRPr lang="ru-RU"/>
        </a:p>
      </dgm:t>
    </dgm:pt>
    <dgm:pt modelId="{0ADC93B6-FC17-447D-8DB5-81D228C5707E}">
      <dgm:prSet phldrT="[Текст]"/>
      <dgm:spPr/>
      <dgm:t>
        <a:bodyPr/>
        <a:lstStyle/>
        <a:p>
          <a:r>
            <a:rPr lang="ru-RU" b="1" i="1" dirty="0" err="1" smtClean="0"/>
            <a:t>Самоосвіта</a:t>
          </a:r>
          <a:endParaRPr lang="ru-RU" b="1" i="1" dirty="0"/>
        </a:p>
      </dgm:t>
    </dgm:pt>
    <dgm:pt modelId="{B4ED9A54-7D6C-458B-B187-240731390FE5}" type="parTrans" cxnId="{DE760B3C-5304-42C8-BC07-2F4C30713827}">
      <dgm:prSet/>
      <dgm:spPr/>
      <dgm:t>
        <a:bodyPr/>
        <a:lstStyle/>
        <a:p>
          <a:endParaRPr lang="ru-RU"/>
        </a:p>
      </dgm:t>
    </dgm:pt>
    <dgm:pt modelId="{B332BDF9-CAD1-455B-907B-9A714A8A072F}" type="sibTrans" cxnId="{DE760B3C-5304-42C8-BC07-2F4C30713827}">
      <dgm:prSet/>
      <dgm:spPr/>
      <dgm:t>
        <a:bodyPr/>
        <a:lstStyle/>
        <a:p>
          <a:endParaRPr lang="ru-RU"/>
        </a:p>
      </dgm:t>
    </dgm:pt>
    <dgm:pt modelId="{47160A60-4C30-41B8-B2B0-6AC98A10FAAF}">
      <dgm:prSet phldrT="[Текст]" custT="1"/>
      <dgm:spPr/>
      <dgm:t>
        <a:bodyPr/>
        <a:lstStyle/>
        <a:p>
          <a:r>
            <a:rPr lang="ru-RU" sz="2000" b="1" i="1" dirty="0" err="1" smtClean="0">
              <a:solidFill>
                <a:srgbClr val="FF0000"/>
              </a:solidFill>
            </a:rPr>
            <a:t>Вивчення</a:t>
          </a:r>
          <a:r>
            <a:rPr lang="ru-RU" sz="2000" b="1" i="1" dirty="0" smtClean="0">
              <a:solidFill>
                <a:srgbClr val="FF0000"/>
              </a:solidFill>
            </a:rPr>
            <a:t> </a:t>
          </a:r>
          <a:r>
            <a:rPr lang="ru-RU" sz="2000" b="1" i="1" dirty="0" err="1" smtClean="0">
              <a:solidFill>
                <a:srgbClr val="FF0000"/>
              </a:solidFill>
            </a:rPr>
            <a:t>досвіду</a:t>
          </a:r>
          <a:r>
            <a:rPr lang="ru-RU" sz="2000" b="1" i="1" dirty="0" smtClean="0">
              <a:solidFill>
                <a:srgbClr val="FF0000"/>
              </a:solidFill>
            </a:rPr>
            <a:t> </a:t>
          </a:r>
          <a:r>
            <a:rPr lang="ru-RU" sz="2000" b="1" i="1" dirty="0" err="1" smtClean="0">
              <a:solidFill>
                <a:srgbClr val="FF0000"/>
              </a:solidFill>
            </a:rPr>
            <a:t>колег</a:t>
          </a:r>
          <a:endParaRPr lang="ru-RU" sz="2000" b="1" i="1" dirty="0">
            <a:solidFill>
              <a:srgbClr val="FF0000"/>
            </a:solidFill>
          </a:endParaRPr>
        </a:p>
      </dgm:t>
    </dgm:pt>
    <dgm:pt modelId="{68FE17FB-8EFC-4C08-8DBB-ECAE54152A96}" type="parTrans" cxnId="{6311FDC3-1B06-4D36-B94B-4A8324A83D1E}">
      <dgm:prSet/>
      <dgm:spPr/>
      <dgm:t>
        <a:bodyPr/>
        <a:lstStyle/>
        <a:p>
          <a:endParaRPr lang="ru-RU"/>
        </a:p>
      </dgm:t>
    </dgm:pt>
    <dgm:pt modelId="{1CEA888B-9E23-4B99-8225-D7DE0EB2690F}" type="sibTrans" cxnId="{6311FDC3-1B06-4D36-B94B-4A8324A83D1E}">
      <dgm:prSet/>
      <dgm:spPr/>
      <dgm:t>
        <a:bodyPr/>
        <a:lstStyle/>
        <a:p>
          <a:endParaRPr lang="ru-RU"/>
        </a:p>
      </dgm:t>
    </dgm:pt>
    <dgm:pt modelId="{D9DB9BEF-E8AC-43A3-A970-3BE5A3DBC8C4}">
      <dgm:prSet phldrT="[Текст]" custT="1"/>
      <dgm:spPr/>
      <dgm:t>
        <a:bodyPr/>
        <a:lstStyle/>
        <a:p>
          <a:r>
            <a:rPr lang="ru-RU" sz="1800" b="1" i="1" dirty="0" err="1" smtClean="0">
              <a:solidFill>
                <a:srgbClr val="002060"/>
              </a:solidFill>
            </a:rPr>
            <a:t>Бажання</a:t>
          </a:r>
          <a:r>
            <a:rPr lang="ru-RU" sz="1800" b="1" i="1" dirty="0" smtClean="0">
              <a:solidFill>
                <a:srgbClr val="002060"/>
              </a:solidFill>
            </a:rPr>
            <a:t> знати,</a:t>
          </a:r>
        </a:p>
        <a:p>
          <a:r>
            <a:rPr lang="ru-RU" sz="1800" b="1" i="1" dirty="0" smtClean="0">
              <a:solidFill>
                <a:srgbClr val="002060"/>
              </a:solidFill>
            </a:rPr>
            <a:t>вміти,</a:t>
          </a:r>
        </a:p>
        <a:p>
          <a:r>
            <a:rPr lang="ru-RU" sz="1800" b="1" i="1" dirty="0" err="1" smtClean="0">
              <a:solidFill>
                <a:srgbClr val="002060"/>
              </a:solidFill>
            </a:rPr>
            <a:t>робити</a:t>
          </a:r>
          <a:endParaRPr lang="ru-RU" sz="1800" b="1" i="1" dirty="0">
            <a:solidFill>
              <a:srgbClr val="002060"/>
            </a:solidFill>
          </a:endParaRPr>
        </a:p>
      </dgm:t>
    </dgm:pt>
    <dgm:pt modelId="{7C17E0D8-5E17-4623-9A8C-91897D40AE8F}" type="parTrans" cxnId="{0B4253E9-B520-4EDF-A022-42F2AC52B1AF}">
      <dgm:prSet/>
      <dgm:spPr/>
      <dgm:t>
        <a:bodyPr/>
        <a:lstStyle/>
        <a:p>
          <a:endParaRPr lang="ru-RU"/>
        </a:p>
      </dgm:t>
    </dgm:pt>
    <dgm:pt modelId="{90858FD9-C6EB-448B-8A85-C402E59D5CB0}" type="sibTrans" cxnId="{0B4253E9-B520-4EDF-A022-42F2AC52B1AF}">
      <dgm:prSet/>
      <dgm:spPr/>
      <dgm:t>
        <a:bodyPr/>
        <a:lstStyle/>
        <a:p>
          <a:endParaRPr lang="ru-RU"/>
        </a:p>
      </dgm:t>
    </dgm:pt>
    <dgm:pt modelId="{977B7EA4-0057-4C77-AE91-9B74B4632446}" type="pres">
      <dgm:prSet presAssocID="{72454646-42AE-4105-9227-4AF566A752A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3AF21E3-D5C8-4933-80F1-BA7CA612FEBA}" type="pres">
      <dgm:prSet presAssocID="{57789291-A64F-466D-AC55-0BB5306161BC}" presName="compNode" presStyleCnt="0"/>
      <dgm:spPr/>
    </dgm:pt>
    <dgm:pt modelId="{09B30712-0BDA-416E-93C5-56B1A3237E50}" type="pres">
      <dgm:prSet presAssocID="{57789291-A64F-466D-AC55-0BB5306161BC}" presName="aNode" presStyleLbl="bgShp" presStyleIdx="0" presStyleCnt="3" custLinFactNeighborX="4195" custLinFactNeighborY="5143"/>
      <dgm:spPr/>
      <dgm:t>
        <a:bodyPr/>
        <a:lstStyle/>
        <a:p>
          <a:endParaRPr lang="ru-RU"/>
        </a:p>
      </dgm:t>
    </dgm:pt>
    <dgm:pt modelId="{01FD147A-9E3A-46E0-87FD-D5C7D63F96FE}" type="pres">
      <dgm:prSet presAssocID="{57789291-A64F-466D-AC55-0BB5306161BC}" presName="textNode" presStyleLbl="bgShp" presStyleIdx="0" presStyleCnt="3"/>
      <dgm:spPr/>
      <dgm:t>
        <a:bodyPr/>
        <a:lstStyle/>
        <a:p>
          <a:endParaRPr lang="ru-RU"/>
        </a:p>
      </dgm:t>
    </dgm:pt>
    <dgm:pt modelId="{4AF7B37D-D65A-4EC4-88C3-51D8A912E50D}" type="pres">
      <dgm:prSet presAssocID="{57789291-A64F-466D-AC55-0BB5306161BC}" presName="compChildNode" presStyleCnt="0"/>
      <dgm:spPr/>
    </dgm:pt>
    <dgm:pt modelId="{909210E7-647B-4E16-A4BD-C1AAF576DB95}" type="pres">
      <dgm:prSet presAssocID="{57789291-A64F-466D-AC55-0BB5306161BC}" presName="theInnerList" presStyleCnt="0"/>
      <dgm:spPr/>
    </dgm:pt>
    <dgm:pt modelId="{DDF05AD6-75AE-4C62-B2FC-E0CB07374E18}" type="pres">
      <dgm:prSet presAssocID="{7E2A32F6-D9B2-4D60-9070-C8F4CD91B0C4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5F036D4-A910-4208-AE51-0DAD73B632FA}" type="pres">
      <dgm:prSet presAssocID="{7E2A32F6-D9B2-4D60-9070-C8F4CD91B0C4}" presName="aSpace2" presStyleCnt="0"/>
      <dgm:spPr/>
    </dgm:pt>
    <dgm:pt modelId="{B17DCA94-5FF0-45BC-9925-1E46E4C1CA3A}" type="pres">
      <dgm:prSet presAssocID="{BD24EBE8-AC80-4102-BF9E-587A42C78131}" presName="childNode" presStyleLbl="node1" presStyleIdx="1" presStyleCnt="6" custScaleX="114728" custScaleY="173338" custLinFactNeighborX="400" custLinFactNeighborY="181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2CE36E-1057-4856-8E9A-35FAEB5DBA2D}" type="pres">
      <dgm:prSet presAssocID="{57789291-A64F-466D-AC55-0BB5306161BC}" presName="aSpace" presStyleCnt="0"/>
      <dgm:spPr/>
    </dgm:pt>
    <dgm:pt modelId="{7C915F02-B1E1-49AA-8336-446D7E01F48E}" type="pres">
      <dgm:prSet presAssocID="{6F2024CD-D379-423F-AD59-F3767B188E91}" presName="compNode" presStyleCnt="0"/>
      <dgm:spPr/>
    </dgm:pt>
    <dgm:pt modelId="{48B6ED01-54FE-4EF1-9BAF-FEAAA0ADA548}" type="pres">
      <dgm:prSet presAssocID="{6F2024CD-D379-423F-AD59-F3767B188E91}" presName="aNode" presStyleLbl="bgShp" presStyleIdx="1" presStyleCnt="3"/>
      <dgm:spPr/>
      <dgm:t>
        <a:bodyPr/>
        <a:lstStyle/>
        <a:p>
          <a:endParaRPr lang="ru-RU"/>
        </a:p>
      </dgm:t>
    </dgm:pt>
    <dgm:pt modelId="{39CF8275-36A0-457B-A28E-2D9314A1CCDB}" type="pres">
      <dgm:prSet presAssocID="{6F2024CD-D379-423F-AD59-F3767B188E91}" presName="textNode" presStyleLbl="bgShp" presStyleIdx="1" presStyleCnt="3"/>
      <dgm:spPr/>
      <dgm:t>
        <a:bodyPr/>
        <a:lstStyle/>
        <a:p>
          <a:endParaRPr lang="ru-RU"/>
        </a:p>
      </dgm:t>
    </dgm:pt>
    <dgm:pt modelId="{FFD94F62-85D9-4A5A-AB3E-768E7114120D}" type="pres">
      <dgm:prSet presAssocID="{6F2024CD-D379-423F-AD59-F3767B188E91}" presName="compChildNode" presStyleCnt="0"/>
      <dgm:spPr/>
    </dgm:pt>
    <dgm:pt modelId="{BB336CDB-3F03-4AFA-8990-0B8826982F51}" type="pres">
      <dgm:prSet presAssocID="{6F2024CD-D379-423F-AD59-F3767B188E91}" presName="theInnerList" presStyleCnt="0"/>
      <dgm:spPr/>
    </dgm:pt>
    <dgm:pt modelId="{C44FD997-6DD4-4319-9D8B-9E4941550014}" type="pres">
      <dgm:prSet presAssocID="{F736A524-6370-4261-8B61-C29325C24FC4}" presName="childNode" presStyleLbl="node1" presStyleIdx="2" presStyleCnt="6" custLinFactNeighborX="9" custLinFactNeighborY="334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CD91CF7-CFD8-4561-B8A1-EBBEC97DE562}" type="pres">
      <dgm:prSet presAssocID="{F736A524-6370-4261-8B61-C29325C24FC4}" presName="aSpace2" presStyleCnt="0"/>
      <dgm:spPr/>
    </dgm:pt>
    <dgm:pt modelId="{8D7AF7E3-0800-40F6-9BCF-EB19754C35AD}" type="pres">
      <dgm:prSet presAssocID="{C4969AED-0F19-4842-9140-729DDA3A717A}" presName="childNode" presStyleLbl="node1" presStyleIdx="3" presStyleCnt="6" custScaleX="122050" custScaleY="127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936A41-82FD-429D-8954-60E562DBE13F}" type="pres">
      <dgm:prSet presAssocID="{6F2024CD-D379-423F-AD59-F3767B188E91}" presName="aSpace" presStyleCnt="0"/>
      <dgm:spPr/>
    </dgm:pt>
    <dgm:pt modelId="{7EAA32F2-971D-48BA-B1E6-854A6E4876C6}" type="pres">
      <dgm:prSet presAssocID="{0ADC93B6-FC17-447D-8DB5-81D228C5707E}" presName="compNode" presStyleCnt="0"/>
      <dgm:spPr/>
    </dgm:pt>
    <dgm:pt modelId="{25B22BD4-75F2-43DD-908E-F8C7FA4FC4E0}" type="pres">
      <dgm:prSet presAssocID="{0ADC93B6-FC17-447D-8DB5-81D228C5707E}" presName="aNode" presStyleLbl="bgShp" presStyleIdx="2" presStyleCnt="3"/>
      <dgm:spPr/>
      <dgm:t>
        <a:bodyPr/>
        <a:lstStyle/>
        <a:p>
          <a:endParaRPr lang="ru-RU"/>
        </a:p>
      </dgm:t>
    </dgm:pt>
    <dgm:pt modelId="{DC84B695-3507-4366-BE26-ECDFE2C1C94F}" type="pres">
      <dgm:prSet presAssocID="{0ADC93B6-FC17-447D-8DB5-81D228C5707E}" presName="textNode" presStyleLbl="bgShp" presStyleIdx="2" presStyleCnt="3"/>
      <dgm:spPr/>
      <dgm:t>
        <a:bodyPr/>
        <a:lstStyle/>
        <a:p>
          <a:endParaRPr lang="ru-RU"/>
        </a:p>
      </dgm:t>
    </dgm:pt>
    <dgm:pt modelId="{0C2883E7-9162-41C2-98A1-5ABA4CD5AF2C}" type="pres">
      <dgm:prSet presAssocID="{0ADC93B6-FC17-447D-8DB5-81D228C5707E}" presName="compChildNode" presStyleCnt="0"/>
      <dgm:spPr/>
    </dgm:pt>
    <dgm:pt modelId="{F2201B12-3F43-4ADE-9C5C-597465D71E0D}" type="pres">
      <dgm:prSet presAssocID="{0ADC93B6-FC17-447D-8DB5-81D228C5707E}" presName="theInnerList" presStyleCnt="0"/>
      <dgm:spPr/>
    </dgm:pt>
    <dgm:pt modelId="{AF4BD78A-FF77-40E4-B3F9-21E2456A2BE7}" type="pres">
      <dgm:prSet presAssocID="{47160A60-4C30-41B8-B2B0-6AC98A10FAAF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8E561F0-9E55-4BBF-92EA-A1F5067D3C46}" type="pres">
      <dgm:prSet presAssocID="{47160A60-4C30-41B8-B2B0-6AC98A10FAAF}" presName="aSpace2" presStyleCnt="0"/>
      <dgm:spPr/>
    </dgm:pt>
    <dgm:pt modelId="{1FC54D9F-1006-42A2-AE75-5E5FEA6EA5C4}" type="pres">
      <dgm:prSet presAssocID="{D9DB9BEF-E8AC-43A3-A970-3BE5A3DBC8C4}" presName="childNode" presStyleLbl="node1" presStyleIdx="5" presStyleCnt="6" custScaleX="107048" custScaleY="149092" custLinFactNeighborX="3447" custLinFactNeighborY="1810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7CC1175-A653-4A5A-B718-C67B873DED87}" type="presOf" srcId="{F736A524-6370-4261-8B61-C29325C24FC4}" destId="{C44FD997-6DD4-4319-9D8B-9E4941550014}" srcOrd="0" destOrd="0" presId="urn:microsoft.com/office/officeart/2005/8/layout/lProcess2"/>
    <dgm:cxn modelId="{500E7D66-B490-453F-821D-372C52F7F4FB}" srcId="{72454646-42AE-4105-9227-4AF566A752AB}" destId="{6F2024CD-D379-423F-AD59-F3767B188E91}" srcOrd="1" destOrd="0" parTransId="{320A3158-8756-4B73-8F2B-7CC3F2444E32}" sibTransId="{F7B852D3-F117-4E0F-9FE1-E26C7705CA55}"/>
    <dgm:cxn modelId="{BDA7DCAC-A86A-4C62-9CB6-BA3E1B256B1A}" srcId="{6F2024CD-D379-423F-AD59-F3767B188E91}" destId="{C4969AED-0F19-4842-9140-729DDA3A717A}" srcOrd="1" destOrd="0" parTransId="{911C7AD8-FB8D-4A48-BFE5-EC81AFE5E73B}" sibTransId="{F03A3210-619A-4186-8EDC-9FB105F304FB}"/>
    <dgm:cxn modelId="{35839317-CC22-4534-A3CF-85E815814AE9}" type="presOf" srcId="{6F2024CD-D379-423F-AD59-F3767B188E91}" destId="{48B6ED01-54FE-4EF1-9BAF-FEAAA0ADA548}" srcOrd="0" destOrd="0" presId="urn:microsoft.com/office/officeart/2005/8/layout/lProcess2"/>
    <dgm:cxn modelId="{0D071D79-730B-4ADD-AB10-3CFDD637BF67}" type="presOf" srcId="{D9DB9BEF-E8AC-43A3-A970-3BE5A3DBC8C4}" destId="{1FC54D9F-1006-42A2-AE75-5E5FEA6EA5C4}" srcOrd="0" destOrd="0" presId="urn:microsoft.com/office/officeart/2005/8/layout/lProcess2"/>
    <dgm:cxn modelId="{106E896C-2F1B-48B3-B73B-5BBEF4081673}" srcId="{6F2024CD-D379-423F-AD59-F3767B188E91}" destId="{F736A524-6370-4261-8B61-C29325C24FC4}" srcOrd="0" destOrd="0" parTransId="{9073EF15-47F2-431A-83B0-1CC81C8CB71E}" sibTransId="{EE4B686E-1A57-47B9-AC18-B17D8F2A1534}"/>
    <dgm:cxn modelId="{3990D5FD-F93E-4E5C-9078-ACBE9B2FFE7E}" srcId="{57789291-A64F-466D-AC55-0BB5306161BC}" destId="{7E2A32F6-D9B2-4D60-9070-C8F4CD91B0C4}" srcOrd="0" destOrd="0" parTransId="{97EF5A29-D35A-45E5-9ABE-E420D3E87A5C}" sibTransId="{66BF2915-1A0F-41F7-8E8F-DF3EF183E42A}"/>
    <dgm:cxn modelId="{6F53A5DD-8DAD-4C22-9BAC-674E2CC70EEB}" type="presOf" srcId="{BD24EBE8-AC80-4102-BF9E-587A42C78131}" destId="{B17DCA94-5FF0-45BC-9925-1E46E4C1CA3A}" srcOrd="0" destOrd="0" presId="urn:microsoft.com/office/officeart/2005/8/layout/lProcess2"/>
    <dgm:cxn modelId="{2F0DD24F-9162-4DB2-AB18-DBE102666EE4}" type="presOf" srcId="{0ADC93B6-FC17-447D-8DB5-81D228C5707E}" destId="{DC84B695-3507-4366-BE26-ECDFE2C1C94F}" srcOrd="1" destOrd="0" presId="urn:microsoft.com/office/officeart/2005/8/layout/lProcess2"/>
    <dgm:cxn modelId="{0B4253E9-B520-4EDF-A022-42F2AC52B1AF}" srcId="{0ADC93B6-FC17-447D-8DB5-81D228C5707E}" destId="{D9DB9BEF-E8AC-43A3-A970-3BE5A3DBC8C4}" srcOrd="1" destOrd="0" parTransId="{7C17E0D8-5E17-4623-9A8C-91897D40AE8F}" sibTransId="{90858FD9-C6EB-448B-8A85-C402E59D5CB0}"/>
    <dgm:cxn modelId="{185848F5-F2B8-400A-B024-3F0ED5B280CB}" type="presOf" srcId="{C4969AED-0F19-4842-9140-729DDA3A717A}" destId="{8D7AF7E3-0800-40F6-9BCF-EB19754C35AD}" srcOrd="0" destOrd="0" presId="urn:microsoft.com/office/officeart/2005/8/layout/lProcess2"/>
    <dgm:cxn modelId="{B99A0AC1-4F0C-4F92-B5D3-37FC9FF84D9B}" srcId="{57789291-A64F-466D-AC55-0BB5306161BC}" destId="{BD24EBE8-AC80-4102-BF9E-587A42C78131}" srcOrd="1" destOrd="0" parTransId="{C77C99FA-77AB-47E3-A8C8-C76810A20E4B}" sibTransId="{08D55ABD-C6C1-4F21-9C33-DF63F683B037}"/>
    <dgm:cxn modelId="{518674EE-A4F2-4EB0-857C-662707A24B86}" type="presOf" srcId="{57789291-A64F-466D-AC55-0BB5306161BC}" destId="{01FD147A-9E3A-46E0-87FD-D5C7D63F96FE}" srcOrd="1" destOrd="0" presId="urn:microsoft.com/office/officeart/2005/8/layout/lProcess2"/>
    <dgm:cxn modelId="{6949B1AC-6A7A-45A0-AE87-00F709CF0E2F}" type="presOf" srcId="{7E2A32F6-D9B2-4D60-9070-C8F4CD91B0C4}" destId="{DDF05AD6-75AE-4C62-B2FC-E0CB07374E18}" srcOrd="0" destOrd="0" presId="urn:microsoft.com/office/officeart/2005/8/layout/lProcess2"/>
    <dgm:cxn modelId="{6311FDC3-1B06-4D36-B94B-4A8324A83D1E}" srcId="{0ADC93B6-FC17-447D-8DB5-81D228C5707E}" destId="{47160A60-4C30-41B8-B2B0-6AC98A10FAAF}" srcOrd="0" destOrd="0" parTransId="{68FE17FB-8EFC-4C08-8DBB-ECAE54152A96}" sibTransId="{1CEA888B-9E23-4B99-8225-D7DE0EB2690F}"/>
    <dgm:cxn modelId="{04EA2FD3-C283-43AA-AC19-FD59323B8A81}" type="presOf" srcId="{72454646-42AE-4105-9227-4AF566A752AB}" destId="{977B7EA4-0057-4C77-AE91-9B74B4632446}" srcOrd="0" destOrd="0" presId="urn:microsoft.com/office/officeart/2005/8/layout/lProcess2"/>
    <dgm:cxn modelId="{CFF01274-B016-4C0B-A188-67224A8B34ED}" type="presOf" srcId="{47160A60-4C30-41B8-B2B0-6AC98A10FAAF}" destId="{AF4BD78A-FF77-40E4-B3F9-21E2456A2BE7}" srcOrd="0" destOrd="0" presId="urn:microsoft.com/office/officeart/2005/8/layout/lProcess2"/>
    <dgm:cxn modelId="{A1B353F5-1281-4000-8D78-9DF3E71492B4}" type="presOf" srcId="{6F2024CD-D379-423F-AD59-F3767B188E91}" destId="{39CF8275-36A0-457B-A28E-2D9314A1CCDB}" srcOrd="1" destOrd="0" presId="urn:microsoft.com/office/officeart/2005/8/layout/lProcess2"/>
    <dgm:cxn modelId="{DE760B3C-5304-42C8-BC07-2F4C30713827}" srcId="{72454646-42AE-4105-9227-4AF566A752AB}" destId="{0ADC93B6-FC17-447D-8DB5-81D228C5707E}" srcOrd="2" destOrd="0" parTransId="{B4ED9A54-7D6C-458B-B187-240731390FE5}" sibTransId="{B332BDF9-CAD1-455B-907B-9A714A8A072F}"/>
    <dgm:cxn modelId="{63EAEF60-D69E-4AEB-8543-A6BD89FB461E}" srcId="{72454646-42AE-4105-9227-4AF566A752AB}" destId="{57789291-A64F-466D-AC55-0BB5306161BC}" srcOrd="0" destOrd="0" parTransId="{B3A37930-0303-4FE2-9336-BCDBFC672F43}" sibTransId="{D5E644BE-4EDB-4EBE-AD3D-3D13CD0093D3}"/>
    <dgm:cxn modelId="{8CA0C8B9-322F-442D-9535-41D782A0404E}" type="presOf" srcId="{57789291-A64F-466D-AC55-0BB5306161BC}" destId="{09B30712-0BDA-416E-93C5-56B1A3237E50}" srcOrd="0" destOrd="0" presId="urn:microsoft.com/office/officeart/2005/8/layout/lProcess2"/>
    <dgm:cxn modelId="{C37AF00B-5181-44AF-8A98-2086E5116A16}" type="presOf" srcId="{0ADC93B6-FC17-447D-8DB5-81D228C5707E}" destId="{25B22BD4-75F2-43DD-908E-F8C7FA4FC4E0}" srcOrd="0" destOrd="0" presId="urn:microsoft.com/office/officeart/2005/8/layout/lProcess2"/>
    <dgm:cxn modelId="{3A24D1B5-547C-47BB-A6C5-572AC6678874}" type="presParOf" srcId="{977B7EA4-0057-4C77-AE91-9B74B4632446}" destId="{13AF21E3-D5C8-4933-80F1-BA7CA612FEBA}" srcOrd="0" destOrd="0" presId="urn:microsoft.com/office/officeart/2005/8/layout/lProcess2"/>
    <dgm:cxn modelId="{4863967B-22B6-4189-8EA7-654EE7700043}" type="presParOf" srcId="{13AF21E3-D5C8-4933-80F1-BA7CA612FEBA}" destId="{09B30712-0BDA-416E-93C5-56B1A3237E50}" srcOrd="0" destOrd="0" presId="urn:microsoft.com/office/officeart/2005/8/layout/lProcess2"/>
    <dgm:cxn modelId="{35362D3B-5357-4E89-BEA5-C2675F71210D}" type="presParOf" srcId="{13AF21E3-D5C8-4933-80F1-BA7CA612FEBA}" destId="{01FD147A-9E3A-46E0-87FD-D5C7D63F96FE}" srcOrd="1" destOrd="0" presId="urn:microsoft.com/office/officeart/2005/8/layout/lProcess2"/>
    <dgm:cxn modelId="{F1E9F9A5-833B-463D-ABD1-633D8861A490}" type="presParOf" srcId="{13AF21E3-D5C8-4933-80F1-BA7CA612FEBA}" destId="{4AF7B37D-D65A-4EC4-88C3-51D8A912E50D}" srcOrd="2" destOrd="0" presId="urn:microsoft.com/office/officeart/2005/8/layout/lProcess2"/>
    <dgm:cxn modelId="{C04CA403-86BC-4C38-81F3-1ADF40F27A20}" type="presParOf" srcId="{4AF7B37D-D65A-4EC4-88C3-51D8A912E50D}" destId="{909210E7-647B-4E16-A4BD-C1AAF576DB95}" srcOrd="0" destOrd="0" presId="urn:microsoft.com/office/officeart/2005/8/layout/lProcess2"/>
    <dgm:cxn modelId="{A28761A4-C27D-42FB-B01E-9B22D08B5912}" type="presParOf" srcId="{909210E7-647B-4E16-A4BD-C1AAF576DB95}" destId="{DDF05AD6-75AE-4C62-B2FC-E0CB07374E18}" srcOrd="0" destOrd="0" presId="urn:microsoft.com/office/officeart/2005/8/layout/lProcess2"/>
    <dgm:cxn modelId="{D4767E30-79A9-4E78-8D3D-6904A0D47884}" type="presParOf" srcId="{909210E7-647B-4E16-A4BD-C1AAF576DB95}" destId="{25F036D4-A910-4208-AE51-0DAD73B632FA}" srcOrd="1" destOrd="0" presId="urn:microsoft.com/office/officeart/2005/8/layout/lProcess2"/>
    <dgm:cxn modelId="{100D4DFC-734F-413D-B93F-163B52264BB0}" type="presParOf" srcId="{909210E7-647B-4E16-A4BD-C1AAF576DB95}" destId="{B17DCA94-5FF0-45BC-9925-1E46E4C1CA3A}" srcOrd="2" destOrd="0" presId="urn:microsoft.com/office/officeart/2005/8/layout/lProcess2"/>
    <dgm:cxn modelId="{71093224-4014-454F-A189-A63B2A78D83C}" type="presParOf" srcId="{977B7EA4-0057-4C77-AE91-9B74B4632446}" destId="{502CE36E-1057-4856-8E9A-35FAEB5DBA2D}" srcOrd="1" destOrd="0" presId="urn:microsoft.com/office/officeart/2005/8/layout/lProcess2"/>
    <dgm:cxn modelId="{32D1EDE4-A126-4B47-B57F-2FD3FE1A1F88}" type="presParOf" srcId="{977B7EA4-0057-4C77-AE91-9B74B4632446}" destId="{7C915F02-B1E1-49AA-8336-446D7E01F48E}" srcOrd="2" destOrd="0" presId="urn:microsoft.com/office/officeart/2005/8/layout/lProcess2"/>
    <dgm:cxn modelId="{04EDA379-647A-49B2-8C60-1FC7A99C9C5E}" type="presParOf" srcId="{7C915F02-B1E1-49AA-8336-446D7E01F48E}" destId="{48B6ED01-54FE-4EF1-9BAF-FEAAA0ADA548}" srcOrd="0" destOrd="0" presId="urn:microsoft.com/office/officeart/2005/8/layout/lProcess2"/>
    <dgm:cxn modelId="{9D486288-E2EC-4700-9261-18366767486D}" type="presParOf" srcId="{7C915F02-B1E1-49AA-8336-446D7E01F48E}" destId="{39CF8275-36A0-457B-A28E-2D9314A1CCDB}" srcOrd="1" destOrd="0" presId="urn:microsoft.com/office/officeart/2005/8/layout/lProcess2"/>
    <dgm:cxn modelId="{4D97E0E6-19F6-4D37-BFD4-86B03496D5C2}" type="presParOf" srcId="{7C915F02-B1E1-49AA-8336-446D7E01F48E}" destId="{FFD94F62-85D9-4A5A-AB3E-768E7114120D}" srcOrd="2" destOrd="0" presId="urn:microsoft.com/office/officeart/2005/8/layout/lProcess2"/>
    <dgm:cxn modelId="{293A4446-5D77-43BB-A14C-F287B12694C1}" type="presParOf" srcId="{FFD94F62-85D9-4A5A-AB3E-768E7114120D}" destId="{BB336CDB-3F03-4AFA-8990-0B8826982F51}" srcOrd="0" destOrd="0" presId="urn:microsoft.com/office/officeart/2005/8/layout/lProcess2"/>
    <dgm:cxn modelId="{E4593F38-D36D-4C80-938C-C85B1CD72C1A}" type="presParOf" srcId="{BB336CDB-3F03-4AFA-8990-0B8826982F51}" destId="{C44FD997-6DD4-4319-9D8B-9E4941550014}" srcOrd="0" destOrd="0" presId="urn:microsoft.com/office/officeart/2005/8/layout/lProcess2"/>
    <dgm:cxn modelId="{123FEFB6-3E20-4143-A974-0086E0652D66}" type="presParOf" srcId="{BB336CDB-3F03-4AFA-8990-0B8826982F51}" destId="{1CD91CF7-CFD8-4561-B8A1-EBBEC97DE562}" srcOrd="1" destOrd="0" presId="urn:microsoft.com/office/officeart/2005/8/layout/lProcess2"/>
    <dgm:cxn modelId="{B51C75A6-FE0B-4884-81EE-2FA8D9BDD341}" type="presParOf" srcId="{BB336CDB-3F03-4AFA-8990-0B8826982F51}" destId="{8D7AF7E3-0800-40F6-9BCF-EB19754C35AD}" srcOrd="2" destOrd="0" presId="urn:microsoft.com/office/officeart/2005/8/layout/lProcess2"/>
    <dgm:cxn modelId="{B3970F1B-88C8-4034-9262-FBEF437DBE60}" type="presParOf" srcId="{977B7EA4-0057-4C77-AE91-9B74B4632446}" destId="{96936A41-82FD-429D-8954-60E562DBE13F}" srcOrd="3" destOrd="0" presId="urn:microsoft.com/office/officeart/2005/8/layout/lProcess2"/>
    <dgm:cxn modelId="{2EFB5ED5-E5B0-4B31-9AAA-32EE7F4A33EF}" type="presParOf" srcId="{977B7EA4-0057-4C77-AE91-9B74B4632446}" destId="{7EAA32F2-971D-48BA-B1E6-854A6E4876C6}" srcOrd="4" destOrd="0" presId="urn:microsoft.com/office/officeart/2005/8/layout/lProcess2"/>
    <dgm:cxn modelId="{797377C2-0235-4310-927C-CBB36422A424}" type="presParOf" srcId="{7EAA32F2-971D-48BA-B1E6-854A6E4876C6}" destId="{25B22BD4-75F2-43DD-908E-F8C7FA4FC4E0}" srcOrd="0" destOrd="0" presId="urn:microsoft.com/office/officeart/2005/8/layout/lProcess2"/>
    <dgm:cxn modelId="{1CE5FF4D-7664-4D85-8F2A-D4929A70FEB1}" type="presParOf" srcId="{7EAA32F2-971D-48BA-B1E6-854A6E4876C6}" destId="{DC84B695-3507-4366-BE26-ECDFE2C1C94F}" srcOrd="1" destOrd="0" presId="urn:microsoft.com/office/officeart/2005/8/layout/lProcess2"/>
    <dgm:cxn modelId="{F2F3E4CC-89C9-4EE5-A51D-1D7CFE02687B}" type="presParOf" srcId="{7EAA32F2-971D-48BA-B1E6-854A6E4876C6}" destId="{0C2883E7-9162-41C2-98A1-5ABA4CD5AF2C}" srcOrd="2" destOrd="0" presId="urn:microsoft.com/office/officeart/2005/8/layout/lProcess2"/>
    <dgm:cxn modelId="{4F052D51-6C0F-434B-B0F4-DAFE034A187A}" type="presParOf" srcId="{0C2883E7-9162-41C2-98A1-5ABA4CD5AF2C}" destId="{F2201B12-3F43-4ADE-9C5C-597465D71E0D}" srcOrd="0" destOrd="0" presId="urn:microsoft.com/office/officeart/2005/8/layout/lProcess2"/>
    <dgm:cxn modelId="{2B0323FB-17BF-4DEC-B229-E77D816A7991}" type="presParOf" srcId="{F2201B12-3F43-4ADE-9C5C-597465D71E0D}" destId="{AF4BD78A-FF77-40E4-B3F9-21E2456A2BE7}" srcOrd="0" destOrd="0" presId="urn:microsoft.com/office/officeart/2005/8/layout/lProcess2"/>
    <dgm:cxn modelId="{CDB9601D-08BD-4C43-B027-CCB997946A3C}" type="presParOf" srcId="{F2201B12-3F43-4ADE-9C5C-597465D71E0D}" destId="{F8E561F0-9E55-4BBF-92EA-A1F5067D3C46}" srcOrd="1" destOrd="0" presId="urn:microsoft.com/office/officeart/2005/8/layout/lProcess2"/>
    <dgm:cxn modelId="{26F4B26E-13C1-47A6-84C5-61943E2F0DD2}" type="presParOf" srcId="{F2201B12-3F43-4ADE-9C5C-597465D71E0D}" destId="{1FC54D9F-1006-42A2-AE75-5E5FEA6EA5C4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5CE839-5353-4CCD-AED6-90621E925B0F}" type="doc">
      <dgm:prSet loTypeId="urn:microsoft.com/office/officeart/2005/8/layout/default#1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uk-UA"/>
        </a:p>
      </dgm:t>
    </dgm:pt>
    <dgm:pt modelId="{050193C3-45A7-4589-AF85-9EAB3BA889C0}">
      <dgm:prSet phldrT="[Текст]" custT="1"/>
      <dgm:spPr>
        <a:xfrm>
          <a:off x="184308" y="892"/>
          <a:ext cx="1599307" cy="959584"/>
        </a:xfrm>
      </dgm:spPr>
      <dgm:t>
        <a:bodyPr/>
        <a:lstStyle/>
        <a:p>
          <a:r>
            <a:rPr lang="uk-UA" sz="1800" b="1" i="1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Шкільні олімпіади</a:t>
          </a:r>
          <a:endParaRPr lang="uk-UA" sz="1800" b="1" i="1" dirty="0">
            <a:solidFill>
              <a:srgbClr val="7030A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A25161D2-EB96-4509-8647-047981DCE5DA}" type="parTrans" cxnId="{253932F6-AF44-4A5E-9AD3-FD1617996E91}">
      <dgm:prSet/>
      <dgm:spPr/>
      <dgm:t>
        <a:bodyPr/>
        <a:lstStyle/>
        <a:p>
          <a:endParaRPr lang="uk-UA"/>
        </a:p>
      </dgm:t>
    </dgm:pt>
    <dgm:pt modelId="{74BFFD10-542C-4EE3-9F49-CF152B1D77C0}" type="sibTrans" cxnId="{253932F6-AF44-4A5E-9AD3-FD1617996E91}">
      <dgm:prSet/>
      <dgm:spPr/>
      <dgm:t>
        <a:bodyPr/>
        <a:lstStyle/>
        <a:p>
          <a:endParaRPr lang="uk-UA"/>
        </a:p>
      </dgm:t>
    </dgm:pt>
    <dgm:pt modelId="{1D95CD09-5B7B-4807-B716-A9DBB471C4DC}">
      <dgm:prSet phldrT="[Текст]" custT="1"/>
      <dgm:spPr>
        <a:xfrm>
          <a:off x="1943546" y="892"/>
          <a:ext cx="1599307" cy="959584"/>
        </a:xfrm>
      </dgm:spPr>
      <dgm:t>
        <a:bodyPr/>
        <a:lstStyle/>
        <a:p>
          <a:r>
            <a:rPr lang="uk-UA" sz="1800" b="1" i="1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Міські олімпіади</a:t>
          </a:r>
          <a:endParaRPr lang="uk-UA" sz="1800" b="1" i="1" dirty="0">
            <a:solidFill>
              <a:srgbClr val="7030A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C232EB5C-5FA6-4D24-A359-674A38453356}" type="parTrans" cxnId="{B29282FD-E69D-4079-868D-7ACFB293F83D}">
      <dgm:prSet/>
      <dgm:spPr/>
      <dgm:t>
        <a:bodyPr/>
        <a:lstStyle/>
        <a:p>
          <a:endParaRPr lang="uk-UA"/>
        </a:p>
      </dgm:t>
    </dgm:pt>
    <dgm:pt modelId="{CAED0A68-A5AF-4873-B6CF-672107BD73B0}" type="sibTrans" cxnId="{B29282FD-E69D-4079-868D-7ACFB293F83D}">
      <dgm:prSet/>
      <dgm:spPr/>
      <dgm:t>
        <a:bodyPr/>
        <a:lstStyle/>
        <a:p>
          <a:endParaRPr lang="uk-UA"/>
        </a:p>
      </dgm:t>
    </dgm:pt>
    <dgm:pt modelId="{BE7D2710-E2B8-402D-97B4-743653A86082}">
      <dgm:prSet phldrT="[Текст]" custT="1"/>
      <dgm:spPr>
        <a:xfrm>
          <a:off x="3702784" y="892"/>
          <a:ext cx="1599307" cy="959584"/>
        </a:xfrm>
      </dgm:spPr>
      <dgm:t>
        <a:bodyPr/>
        <a:lstStyle/>
        <a:p>
          <a:r>
            <a:rPr lang="uk-UA" sz="1800" b="1" i="1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Міжнародні інтерактивні конкурси</a:t>
          </a:r>
          <a:endParaRPr lang="uk-UA" sz="1800" b="1" i="1" dirty="0">
            <a:solidFill>
              <a:srgbClr val="7030A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B2A8108E-0DDB-47FF-B4A8-0332B81F7935}" type="parTrans" cxnId="{B5D0D59F-4E33-4370-94EE-87DFDB3A7148}">
      <dgm:prSet/>
      <dgm:spPr/>
      <dgm:t>
        <a:bodyPr/>
        <a:lstStyle/>
        <a:p>
          <a:endParaRPr lang="uk-UA"/>
        </a:p>
      </dgm:t>
    </dgm:pt>
    <dgm:pt modelId="{CF81801D-E449-4EE8-9B95-75B004AD5C32}" type="sibTrans" cxnId="{B5D0D59F-4E33-4370-94EE-87DFDB3A7148}">
      <dgm:prSet/>
      <dgm:spPr/>
      <dgm:t>
        <a:bodyPr/>
        <a:lstStyle/>
        <a:p>
          <a:endParaRPr lang="uk-UA"/>
        </a:p>
      </dgm:t>
    </dgm:pt>
    <dgm:pt modelId="{3B037000-135B-47EF-B264-DABD82B36134}">
      <dgm:prSet phldrT="[Текст]" custT="1"/>
      <dgm:spPr>
        <a:xfrm>
          <a:off x="184308" y="1120407"/>
          <a:ext cx="1599307" cy="959584"/>
        </a:xfrm>
      </dgm:spPr>
      <dgm:t>
        <a:bodyPr/>
        <a:lstStyle/>
        <a:p>
          <a:r>
            <a:rPr lang="uk-UA" sz="1800" b="1" i="1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Конкурс знавців української мови </a:t>
          </a:r>
          <a:r>
            <a:rPr lang="uk-UA" sz="1800" b="1" i="1" dirty="0" err="1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ім.П.Яцика</a:t>
          </a:r>
          <a:endParaRPr lang="uk-UA" sz="1800" b="1" i="1" dirty="0">
            <a:solidFill>
              <a:srgbClr val="7030A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59692ED2-6575-47D8-AC63-6CD15C72F81C}" type="parTrans" cxnId="{36BA60DC-6221-47D6-80C3-1997817F36E5}">
      <dgm:prSet/>
      <dgm:spPr/>
      <dgm:t>
        <a:bodyPr/>
        <a:lstStyle/>
        <a:p>
          <a:endParaRPr lang="uk-UA"/>
        </a:p>
      </dgm:t>
    </dgm:pt>
    <dgm:pt modelId="{7BA2F079-8468-4975-9542-D2C89B21692D}" type="sibTrans" cxnId="{36BA60DC-6221-47D6-80C3-1997817F36E5}">
      <dgm:prSet/>
      <dgm:spPr/>
      <dgm:t>
        <a:bodyPr/>
        <a:lstStyle/>
        <a:p>
          <a:endParaRPr lang="uk-UA"/>
        </a:p>
      </dgm:t>
    </dgm:pt>
    <dgm:pt modelId="{DDBCB3E8-F5E4-451F-AC72-7D9918B3244B}">
      <dgm:prSet phldrT="[Текст]" custT="1"/>
      <dgm:spPr>
        <a:xfrm>
          <a:off x="1943546" y="1120407"/>
          <a:ext cx="1599307" cy="959584"/>
        </a:xfrm>
      </dgm:spPr>
      <dgm:t>
        <a:bodyPr/>
        <a:lstStyle/>
        <a:p>
          <a:r>
            <a:rPr lang="uk-UA" sz="1800" b="1" i="1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Гуртки, секції, факультативи</a:t>
          </a:r>
          <a:endParaRPr lang="uk-UA" sz="1800" b="1" i="1" dirty="0">
            <a:solidFill>
              <a:srgbClr val="7030A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3A5EC4D8-17B4-4022-AC1C-6F9C6C9ADA0B}" type="parTrans" cxnId="{A76B4C72-3269-4054-87A5-B07662295C62}">
      <dgm:prSet/>
      <dgm:spPr/>
      <dgm:t>
        <a:bodyPr/>
        <a:lstStyle/>
        <a:p>
          <a:endParaRPr lang="uk-UA"/>
        </a:p>
      </dgm:t>
    </dgm:pt>
    <dgm:pt modelId="{DF3F53E8-45F6-4AC9-9881-5852ECF9F530}" type="sibTrans" cxnId="{A76B4C72-3269-4054-87A5-B07662295C62}">
      <dgm:prSet/>
      <dgm:spPr/>
      <dgm:t>
        <a:bodyPr/>
        <a:lstStyle/>
        <a:p>
          <a:endParaRPr lang="uk-UA"/>
        </a:p>
      </dgm:t>
    </dgm:pt>
    <dgm:pt modelId="{FBFE75BB-E9A2-4D3E-AAD6-42CBA9E67216}" type="pres">
      <dgm:prSet presAssocID="{415CE839-5353-4CCD-AED6-90621E925B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E37ED25-61CF-43E0-84E6-88728A54F072}" type="pres">
      <dgm:prSet presAssocID="{050193C3-45A7-4589-AF85-9EAB3BA889C0}" presName="node" presStyleLbl="node1" presStyleIdx="0" presStyleCnt="5" custScaleX="34190" custScaleY="16539" custLinFactNeighborX="-12431" custLinFactNeighborY="-629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6C77E2A4-792A-463D-A922-9A8E22D56280}" type="pres">
      <dgm:prSet presAssocID="{74BFFD10-542C-4EE3-9F49-CF152B1D77C0}" presName="sibTrans" presStyleCnt="0"/>
      <dgm:spPr/>
      <dgm:t>
        <a:bodyPr/>
        <a:lstStyle/>
        <a:p>
          <a:endParaRPr lang="ru-RU"/>
        </a:p>
      </dgm:t>
    </dgm:pt>
    <dgm:pt modelId="{ABCD6DCA-9402-4745-BDAB-B6421BA9976E}" type="pres">
      <dgm:prSet presAssocID="{1D95CD09-5B7B-4807-B716-A9DBB471C4DC}" presName="node" presStyleLbl="node1" presStyleIdx="1" presStyleCnt="5" custScaleX="30696" custScaleY="17574" custLinFactNeighborX="12503" custLinFactNeighborY="-382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C5EB5CBB-A9DA-4D0C-A299-04BCABB6AD32}" type="pres">
      <dgm:prSet presAssocID="{CAED0A68-A5AF-4873-B6CF-672107BD73B0}" presName="sibTrans" presStyleCnt="0"/>
      <dgm:spPr/>
      <dgm:t>
        <a:bodyPr/>
        <a:lstStyle/>
        <a:p>
          <a:endParaRPr lang="ru-RU"/>
        </a:p>
      </dgm:t>
    </dgm:pt>
    <dgm:pt modelId="{E98CF7BF-144F-493E-B570-9B0685901818}" type="pres">
      <dgm:prSet presAssocID="{BE7D2710-E2B8-402D-97B4-743653A86082}" presName="node" presStyleLbl="node1" presStyleIdx="2" presStyleCnt="5" custScaleX="34729" custScaleY="15677" custLinFactNeighborX="-95768" custLinFactNeighborY="7662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82B55656-F662-4B90-A5D5-B93938F85506}" type="pres">
      <dgm:prSet presAssocID="{CF81801D-E449-4EE8-9B95-75B004AD5C32}" presName="sibTrans" presStyleCnt="0"/>
      <dgm:spPr/>
      <dgm:t>
        <a:bodyPr/>
        <a:lstStyle/>
        <a:p>
          <a:endParaRPr lang="ru-RU"/>
        </a:p>
      </dgm:t>
    </dgm:pt>
    <dgm:pt modelId="{9B54F403-1E3F-4C81-9C55-4D9FB11B45B5}" type="pres">
      <dgm:prSet presAssocID="{3B037000-135B-47EF-B264-DABD82B36134}" presName="node" presStyleLbl="node1" presStyleIdx="3" presStyleCnt="5" custScaleX="34201" custScaleY="18274" custLinFactNeighborX="11361" custLinFactNeighborY="3922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58B64530-B1C1-451D-ABEF-0C600050146B}" type="pres">
      <dgm:prSet presAssocID="{7BA2F079-8468-4975-9542-D2C89B21692D}" presName="sibTrans" presStyleCnt="0"/>
      <dgm:spPr/>
      <dgm:t>
        <a:bodyPr/>
        <a:lstStyle/>
        <a:p>
          <a:endParaRPr lang="ru-RU"/>
        </a:p>
      </dgm:t>
    </dgm:pt>
    <dgm:pt modelId="{40A3B668-5E3A-42F6-9806-A46F4AE348FE}" type="pres">
      <dgm:prSet presAssocID="{DDBCB3E8-F5E4-451F-AC72-7D9918B3244B}" presName="node" presStyleLbl="node1" presStyleIdx="4" presStyleCnt="5" custScaleX="25946" custScaleY="17366" custLinFactNeighborX="723" custLinFactNeighborY="574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</dgm:ptLst>
  <dgm:cxnLst>
    <dgm:cxn modelId="{A76B4C72-3269-4054-87A5-B07662295C62}" srcId="{415CE839-5353-4CCD-AED6-90621E925B0F}" destId="{DDBCB3E8-F5E4-451F-AC72-7D9918B3244B}" srcOrd="4" destOrd="0" parTransId="{3A5EC4D8-17B4-4022-AC1C-6F9C6C9ADA0B}" sibTransId="{DF3F53E8-45F6-4AC9-9881-5852ECF9F530}"/>
    <dgm:cxn modelId="{816E0EEE-8A0F-4721-8E0E-EE607B4EE35E}" type="presOf" srcId="{BE7D2710-E2B8-402D-97B4-743653A86082}" destId="{E98CF7BF-144F-493E-B570-9B0685901818}" srcOrd="0" destOrd="0" presId="urn:microsoft.com/office/officeart/2005/8/layout/default#1"/>
    <dgm:cxn modelId="{C20A993E-0B3D-4F50-9039-FF45CE6B4EEC}" type="presOf" srcId="{3B037000-135B-47EF-B264-DABD82B36134}" destId="{9B54F403-1E3F-4C81-9C55-4D9FB11B45B5}" srcOrd="0" destOrd="0" presId="urn:microsoft.com/office/officeart/2005/8/layout/default#1"/>
    <dgm:cxn modelId="{3646760E-46A3-49CD-8E9A-ED0661B1C5C2}" type="presOf" srcId="{415CE839-5353-4CCD-AED6-90621E925B0F}" destId="{FBFE75BB-E9A2-4D3E-AAD6-42CBA9E67216}" srcOrd="0" destOrd="0" presId="urn:microsoft.com/office/officeart/2005/8/layout/default#1"/>
    <dgm:cxn modelId="{B29282FD-E69D-4079-868D-7ACFB293F83D}" srcId="{415CE839-5353-4CCD-AED6-90621E925B0F}" destId="{1D95CD09-5B7B-4807-B716-A9DBB471C4DC}" srcOrd="1" destOrd="0" parTransId="{C232EB5C-5FA6-4D24-A359-674A38453356}" sibTransId="{CAED0A68-A5AF-4873-B6CF-672107BD73B0}"/>
    <dgm:cxn modelId="{610EBA75-429B-4AFB-B61F-B7051362D02B}" type="presOf" srcId="{DDBCB3E8-F5E4-451F-AC72-7D9918B3244B}" destId="{40A3B668-5E3A-42F6-9806-A46F4AE348FE}" srcOrd="0" destOrd="0" presId="urn:microsoft.com/office/officeart/2005/8/layout/default#1"/>
    <dgm:cxn modelId="{B5D0D59F-4E33-4370-94EE-87DFDB3A7148}" srcId="{415CE839-5353-4CCD-AED6-90621E925B0F}" destId="{BE7D2710-E2B8-402D-97B4-743653A86082}" srcOrd="2" destOrd="0" parTransId="{B2A8108E-0DDB-47FF-B4A8-0332B81F7935}" sibTransId="{CF81801D-E449-4EE8-9B95-75B004AD5C32}"/>
    <dgm:cxn modelId="{AA5E737B-D938-49A1-8170-5F4755E22E6A}" type="presOf" srcId="{1D95CD09-5B7B-4807-B716-A9DBB471C4DC}" destId="{ABCD6DCA-9402-4745-BDAB-B6421BA9976E}" srcOrd="0" destOrd="0" presId="urn:microsoft.com/office/officeart/2005/8/layout/default#1"/>
    <dgm:cxn modelId="{253932F6-AF44-4A5E-9AD3-FD1617996E91}" srcId="{415CE839-5353-4CCD-AED6-90621E925B0F}" destId="{050193C3-45A7-4589-AF85-9EAB3BA889C0}" srcOrd="0" destOrd="0" parTransId="{A25161D2-EB96-4509-8647-047981DCE5DA}" sibTransId="{74BFFD10-542C-4EE3-9F49-CF152B1D77C0}"/>
    <dgm:cxn modelId="{EDD494B2-8EC7-456A-A944-046306D9951E}" type="presOf" srcId="{050193C3-45A7-4589-AF85-9EAB3BA889C0}" destId="{9E37ED25-61CF-43E0-84E6-88728A54F072}" srcOrd="0" destOrd="0" presId="urn:microsoft.com/office/officeart/2005/8/layout/default#1"/>
    <dgm:cxn modelId="{36BA60DC-6221-47D6-80C3-1997817F36E5}" srcId="{415CE839-5353-4CCD-AED6-90621E925B0F}" destId="{3B037000-135B-47EF-B264-DABD82B36134}" srcOrd="3" destOrd="0" parTransId="{59692ED2-6575-47D8-AC63-6CD15C72F81C}" sibTransId="{7BA2F079-8468-4975-9542-D2C89B21692D}"/>
    <dgm:cxn modelId="{8583D1A1-93D3-4D5C-876E-9DB18A62D397}" type="presParOf" srcId="{FBFE75BB-E9A2-4D3E-AAD6-42CBA9E67216}" destId="{9E37ED25-61CF-43E0-84E6-88728A54F072}" srcOrd="0" destOrd="0" presId="urn:microsoft.com/office/officeart/2005/8/layout/default#1"/>
    <dgm:cxn modelId="{8E1141E4-8A5E-4630-99C1-4A0ED53798A2}" type="presParOf" srcId="{FBFE75BB-E9A2-4D3E-AAD6-42CBA9E67216}" destId="{6C77E2A4-792A-463D-A922-9A8E22D56280}" srcOrd="1" destOrd="0" presId="urn:microsoft.com/office/officeart/2005/8/layout/default#1"/>
    <dgm:cxn modelId="{C140DB44-7DA2-4255-8B8B-8E127A4E7F8A}" type="presParOf" srcId="{FBFE75BB-E9A2-4D3E-AAD6-42CBA9E67216}" destId="{ABCD6DCA-9402-4745-BDAB-B6421BA9976E}" srcOrd="2" destOrd="0" presId="urn:microsoft.com/office/officeart/2005/8/layout/default#1"/>
    <dgm:cxn modelId="{B677133C-2439-4773-AAAC-9C08631EF744}" type="presParOf" srcId="{FBFE75BB-E9A2-4D3E-AAD6-42CBA9E67216}" destId="{C5EB5CBB-A9DA-4D0C-A299-04BCABB6AD32}" srcOrd="3" destOrd="0" presId="urn:microsoft.com/office/officeart/2005/8/layout/default#1"/>
    <dgm:cxn modelId="{27E7A676-0181-4FD0-A407-3897D64733BE}" type="presParOf" srcId="{FBFE75BB-E9A2-4D3E-AAD6-42CBA9E67216}" destId="{E98CF7BF-144F-493E-B570-9B0685901818}" srcOrd="4" destOrd="0" presId="urn:microsoft.com/office/officeart/2005/8/layout/default#1"/>
    <dgm:cxn modelId="{4A692BB6-DC9A-4886-8B38-79A0DBBBCFF4}" type="presParOf" srcId="{FBFE75BB-E9A2-4D3E-AAD6-42CBA9E67216}" destId="{82B55656-F662-4B90-A5D5-B93938F85506}" srcOrd="5" destOrd="0" presId="urn:microsoft.com/office/officeart/2005/8/layout/default#1"/>
    <dgm:cxn modelId="{0247B537-9BE4-42FD-A913-3E23BA773124}" type="presParOf" srcId="{FBFE75BB-E9A2-4D3E-AAD6-42CBA9E67216}" destId="{9B54F403-1E3F-4C81-9C55-4D9FB11B45B5}" srcOrd="6" destOrd="0" presId="urn:microsoft.com/office/officeart/2005/8/layout/default#1"/>
    <dgm:cxn modelId="{433ADC8F-1D56-45D5-A1D5-0A4ABBA4EA58}" type="presParOf" srcId="{FBFE75BB-E9A2-4D3E-AAD6-42CBA9E67216}" destId="{58B64530-B1C1-451D-ABEF-0C600050146B}" srcOrd="7" destOrd="0" presId="urn:microsoft.com/office/officeart/2005/8/layout/default#1"/>
    <dgm:cxn modelId="{04C679D0-8DD8-4916-8746-B81C00EDCF52}" type="presParOf" srcId="{FBFE75BB-E9A2-4D3E-AAD6-42CBA9E67216}" destId="{40A3B668-5E3A-42F6-9806-A46F4AE348FE}" srcOrd="8" destOrd="0" presId="urn:microsoft.com/office/officeart/2005/8/layout/default#1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3AE7BB-66D1-45A3-896E-1C679D0A675C}" type="doc">
      <dgm:prSet loTypeId="urn:microsoft.com/office/officeart/2005/8/layout/radial3" loCatId="relationship" qsTypeId="urn:microsoft.com/office/officeart/2005/8/quickstyle/simple3" qsCatId="simple" csTypeId="urn:microsoft.com/office/officeart/2005/8/colors/accent1_2" csCatId="accent1" phldr="1"/>
      <dgm:spPr/>
    </dgm:pt>
    <dgm:pt modelId="{1F0AF86E-EB3D-4A84-A3D5-24806A075D9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900" b="0" i="0" u="none" strike="noStrike" cap="none" normalizeH="0" baseline="0" dirty="0" smtClean="0">
            <a:ln/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cap="none" normalizeH="0" baseline="0" dirty="0" smtClean="0">
              <a:ln/>
              <a:effectLst/>
              <a:latin typeface="Tahoma" pitchFamily="34" charset="0"/>
            </a:rPr>
            <a:t>Навчився замінювати зовнішню дисципліну на самодисципліну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900" b="0" i="0" u="none" strike="noStrike" cap="none" normalizeH="0" baseline="0" dirty="0" smtClean="0">
            <a:ln/>
            <a:effectLst/>
            <a:latin typeface="Tahoma" pitchFamily="34" charset="0"/>
          </a:endParaRPr>
        </a:p>
      </dgm:t>
    </dgm:pt>
    <dgm:pt modelId="{3DDA3CB6-C3D8-48A1-AD8F-B70C054DAA5B}" type="parTrans" cxnId="{C7CBD949-2882-4D8E-8FAC-4F495D60AD01}">
      <dgm:prSet/>
      <dgm:spPr/>
      <dgm:t>
        <a:bodyPr/>
        <a:lstStyle/>
        <a:p>
          <a:endParaRPr lang="ru-RU"/>
        </a:p>
      </dgm:t>
    </dgm:pt>
    <dgm:pt modelId="{689D4F56-CA3F-496A-9217-86A7DD81EC5C}" type="sibTrans" cxnId="{C7CBD949-2882-4D8E-8FAC-4F495D60AD01}">
      <dgm:prSet/>
      <dgm:spPr/>
      <dgm:t>
        <a:bodyPr/>
        <a:lstStyle/>
        <a:p>
          <a:endParaRPr lang="ru-RU"/>
        </a:p>
      </dgm:t>
    </dgm:pt>
    <dgm:pt modelId="{9E556A6A-F81F-432A-8DB4-484A956E059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900" b="0" i="0" u="none" strike="noStrike" cap="none" normalizeH="0" baseline="0" dirty="0" smtClean="0">
            <a:ln/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cap="none" normalizeH="0" baseline="0" dirty="0" smtClean="0">
              <a:ln/>
              <a:effectLst/>
              <a:latin typeface="Tahoma" pitchFamily="34" charset="0"/>
            </a:rPr>
            <a:t>Особистість активна, цілеспрямована, яка зосереджена на формуванні здорового способу життя</a:t>
          </a:r>
          <a:endParaRPr kumimoji="0" lang="ru-RU" sz="1400" b="0" i="0" u="none" strike="noStrike" cap="none" normalizeH="0" baseline="0" dirty="0" smtClean="0">
            <a:ln/>
            <a:effectLst/>
            <a:latin typeface="Tahoma" pitchFamily="34" charset="0"/>
          </a:endParaRPr>
        </a:p>
      </dgm:t>
    </dgm:pt>
    <dgm:pt modelId="{7DF8CCD1-C635-4F79-B70A-308C16F5F0A9}" type="parTrans" cxnId="{85AB99C4-99EA-4E26-A52F-37BA42AFEEC9}">
      <dgm:prSet/>
      <dgm:spPr/>
      <dgm:t>
        <a:bodyPr/>
        <a:lstStyle/>
        <a:p>
          <a:endParaRPr lang="ru-RU"/>
        </a:p>
      </dgm:t>
    </dgm:pt>
    <dgm:pt modelId="{33D1E6EC-CDA4-42BC-BDCC-E4DF188824EC}" type="sibTrans" cxnId="{85AB99C4-99EA-4E26-A52F-37BA42AFEEC9}">
      <dgm:prSet/>
      <dgm:spPr/>
      <dgm:t>
        <a:bodyPr/>
        <a:lstStyle/>
        <a:p>
          <a:endParaRPr lang="ru-RU"/>
        </a:p>
      </dgm:t>
    </dgm:pt>
    <dgm:pt modelId="{4DFA8AA6-ADF2-4611-8E3E-96B0786CA73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cap="none" normalizeH="0" baseline="0" dirty="0" smtClean="0">
              <a:ln/>
              <a:effectLst/>
              <a:latin typeface="Tahoma" pitchFamily="34" charset="0"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200" b="0" i="0" u="none" strike="noStrike" cap="none" normalizeH="0" baseline="0" dirty="0" smtClean="0">
              <a:ln/>
              <a:effectLst/>
              <a:latin typeface="Tahoma" pitchFamily="34" charset="0"/>
            </a:rPr>
            <a:t> </a:t>
          </a:r>
          <a:r>
            <a:rPr kumimoji="0" lang="uk-UA" sz="1400" b="0" i="0" u="none" strike="noStrike" cap="none" normalizeH="0" baseline="0" dirty="0" smtClean="0">
              <a:ln/>
              <a:effectLst/>
              <a:latin typeface="Tahoma" pitchFamily="34" charset="0"/>
            </a:rPr>
            <a:t>Має рівень знань понад державний стандарт</a:t>
          </a:r>
          <a:endParaRPr kumimoji="0" lang="ru-RU" sz="1400" b="0" i="0" u="none" strike="noStrike" cap="none" normalizeH="0" baseline="0" dirty="0" smtClean="0">
            <a:ln/>
            <a:effectLst/>
            <a:latin typeface="Tahoma" pitchFamily="34" charset="0"/>
          </a:endParaRPr>
        </a:p>
      </dgm:t>
    </dgm:pt>
    <dgm:pt modelId="{711E380C-DAE3-4EEB-99AA-1848EFBCD0FA}" type="parTrans" cxnId="{3E0FF5B8-8C40-4A14-97C8-31A04388C7C4}">
      <dgm:prSet/>
      <dgm:spPr/>
      <dgm:t>
        <a:bodyPr/>
        <a:lstStyle/>
        <a:p>
          <a:endParaRPr lang="ru-RU"/>
        </a:p>
      </dgm:t>
    </dgm:pt>
    <dgm:pt modelId="{1972C85F-625C-4E3A-AD16-3DEFA68AA95D}" type="sibTrans" cxnId="{3E0FF5B8-8C40-4A14-97C8-31A04388C7C4}">
      <dgm:prSet/>
      <dgm:spPr/>
      <dgm:t>
        <a:bodyPr/>
        <a:lstStyle/>
        <a:p>
          <a:endParaRPr lang="ru-RU"/>
        </a:p>
      </dgm:t>
    </dgm:pt>
    <dgm:pt modelId="{B384BBEF-68FB-4F13-BB94-81D34C32664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1000" b="0" i="0" u="none" strike="noStrike" cap="none" normalizeH="0" baseline="0" dirty="0" smtClean="0">
            <a:ln/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cap="none" normalizeH="0" baseline="0" dirty="0" smtClean="0">
              <a:ln/>
              <a:effectLst/>
              <a:latin typeface="Tahoma" pitchFamily="34" charset="0"/>
            </a:rPr>
            <a:t> </a:t>
          </a:r>
          <a:r>
            <a:rPr kumimoji="0" lang="uk-UA" sz="1400" b="0" i="0" u="none" strike="noStrike" cap="none" normalizeH="0" baseline="0" dirty="0" smtClean="0">
              <a:ln/>
              <a:effectLst/>
              <a:latin typeface="Tahoma" pitchFamily="34" charset="0"/>
            </a:rPr>
            <a:t>Має високий рівень національної й соціальної свідомості</a:t>
          </a:r>
          <a:endParaRPr kumimoji="0" lang="ru-RU" sz="1400" b="0" i="0" u="none" strike="noStrike" cap="none" normalizeH="0" baseline="0" dirty="0" smtClean="0">
            <a:ln/>
            <a:effectLst/>
            <a:latin typeface="Tahoma" pitchFamily="34" charset="0"/>
          </a:endParaRPr>
        </a:p>
      </dgm:t>
    </dgm:pt>
    <dgm:pt modelId="{D8F3E327-2D91-4D0A-B653-8D9FCDE21389}" type="parTrans" cxnId="{CF968ADE-2C02-4F65-8EBC-AD1AFF5F100C}">
      <dgm:prSet/>
      <dgm:spPr/>
      <dgm:t>
        <a:bodyPr/>
        <a:lstStyle/>
        <a:p>
          <a:endParaRPr lang="ru-RU"/>
        </a:p>
      </dgm:t>
    </dgm:pt>
    <dgm:pt modelId="{186C6710-21E6-4F9E-BDDE-CA5B70C339D5}" type="sibTrans" cxnId="{CF968ADE-2C02-4F65-8EBC-AD1AFF5F100C}">
      <dgm:prSet/>
      <dgm:spPr/>
      <dgm:t>
        <a:bodyPr/>
        <a:lstStyle/>
        <a:p>
          <a:endParaRPr lang="ru-RU"/>
        </a:p>
      </dgm:t>
    </dgm:pt>
    <dgm:pt modelId="{B914333E-9EB2-4D69-BDFF-98612C920C4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1000" b="0" i="0" u="none" strike="noStrike" cap="none" normalizeH="0" baseline="0" dirty="0" smtClean="0">
            <a:ln/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200" b="0" i="0" u="none" strike="noStrike" cap="none" normalizeH="0" baseline="0" dirty="0" smtClean="0">
              <a:ln/>
              <a:effectLst/>
              <a:latin typeface="Tahoma" pitchFamily="34" charset="0"/>
            </a:rPr>
            <a:t> </a:t>
          </a:r>
          <a:r>
            <a:rPr kumimoji="0" lang="uk-UA" sz="1400" b="0" i="0" u="none" strike="noStrike" cap="none" normalizeH="0" baseline="0" dirty="0" smtClean="0">
              <a:ln/>
              <a:effectLst/>
              <a:latin typeface="Tahoma" pitchFamily="34" charset="0"/>
            </a:rPr>
            <a:t>Чітко самовизначається, свідомо і творчо ставиться до свого життя</a:t>
          </a:r>
          <a:endParaRPr kumimoji="0" lang="ru-RU" sz="1400" b="0" i="0" u="none" strike="noStrike" cap="none" normalizeH="0" baseline="0" dirty="0" smtClean="0">
            <a:ln/>
            <a:effectLst/>
            <a:latin typeface="Tahoma" pitchFamily="34" charset="0"/>
          </a:endParaRPr>
        </a:p>
      </dgm:t>
    </dgm:pt>
    <dgm:pt modelId="{5ED95882-0DCF-4218-8171-88E746DDD6E0}" type="parTrans" cxnId="{1A00A493-58C5-41F1-8AE9-045384A158AD}">
      <dgm:prSet/>
      <dgm:spPr/>
      <dgm:t>
        <a:bodyPr/>
        <a:lstStyle/>
        <a:p>
          <a:endParaRPr lang="ru-RU"/>
        </a:p>
      </dgm:t>
    </dgm:pt>
    <dgm:pt modelId="{37B9A128-A346-475E-83AB-914109F8CE9A}" type="sibTrans" cxnId="{1A00A493-58C5-41F1-8AE9-045384A158AD}">
      <dgm:prSet/>
      <dgm:spPr/>
      <dgm:t>
        <a:bodyPr/>
        <a:lstStyle/>
        <a:p>
          <a:endParaRPr lang="ru-RU"/>
        </a:p>
      </dgm:t>
    </dgm:pt>
    <dgm:pt modelId="{8C540554-7A5A-403B-A5FF-70043F26ACE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1100" b="0" i="0" u="none" strike="noStrike" cap="none" normalizeH="0" baseline="0" dirty="0" smtClean="0">
            <a:ln/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200" b="0" i="0" u="none" strike="noStrike" cap="none" normalizeH="0" baseline="0" dirty="0" smtClean="0">
              <a:ln/>
              <a:effectLst/>
              <a:latin typeface="Tahoma" pitchFamily="34" charset="0"/>
            </a:rPr>
            <a:t>  </a:t>
          </a:r>
          <a:r>
            <a:rPr kumimoji="0" lang="uk-UA" sz="1400" b="0" i="0" u="none" strike="noStrike" cap="none" normalizeH="0" baseline="0" dirty="0" smtClean="0">
              <a:ln/>
              <a:effectLst/>
              <a:latin typeface="Tahoma" pitchFamily="34" charset="0"/>
            </a:rPr>
            <a:t>Має високий рівень загальної культури, самоосвіти, економічної культури</a:t>
          </a:r>
          <a:endParaRPr kumimoji="0" lang="ru-RU" sz="1400" b="0" i="0" u="none" strike="noStrike" cap="none" normalizeH="0" baseline="0" dirty="0" smtClean="0">
            <a:ln/>
            <a:effectLst/>
            <a:latin typeface="Tahoma" pitchFamily="34" charset="0"/>
          </a:endParaRPr>
        </a:p>
      </dgm:t>
    </dgm:pt>
    <dgm:pt modelId="{227CA502-42D8-4FED-BD92-1EC38FC64CB4}" type="parTrans" cxnId="{FB3D8276-A98A-4042-A722-A7A51EAF2B91}">
      <dgm:prSet/>
      <dgm:spPr/>
      <dgm:t>
        <a:bodyPr/>
        <a:lstStyle/>
        <a:p>
          <a:endParaRPr lang="ru-RU"/>
        </a:p>
      </dgm:t>
    </dgm:pt>
    <dgm:pt modelId="{5710413B-F016-4FB5-BEBA-6D4452A754D6}" type="sibTrans" cxnId="{FB3D8276-A98A-4042-A722-A7A51EAF2B91}">
      <dgm:prSet/>
      <dgm:spPr/>
      <dgm:t>
        <a:bodyPr/>
        <a:lstStyle/>
        <a:p>
          <a:endParaRPr lang="ru-RU"/>
        </a:p>
      </dgm:t>
    </dgm:pt>
    <dgm:pt modelId="{62A99364-41F9-4436-851A-9ACE1EBEE6F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kumimoji="0" lang="uk-UA" sz="1100" b="0" i="0" u="none" strike="noStrike" cap="none" normalizeH="0" baseline="0" dirty="0" smtClean="0">
              <a:ln/>
              <a:effectLst/>
              <a:latin typeface="Tahoma" pitchFamily="34" charset="0"/>
            </a:rPr>
            <a:t> </a:t>
          </a:r>
          <a:r>
            <a:rPr kumimoji="0" lang="uk-UA" sz="1400" b="0" i="0" u="none" strike="noStrike" cap="none" normalizeH="0" baseline="0" dirty="0" smtClean="0">
              <a:ln/>
              <a:effectLst/>
              <a:latin typeface="Tahoma" pitchFamily="34" charset="0"/>
            </a:rPr>
            <a:t>Сприяє створенню сприятливого клімату  у колективі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1400" b="0" i="0" u="none" strike="noStrike" cap="none" normalizeH="0" baseline="0" dirty="0" smtClean="0">
            <a:ln/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100" b="0" i="0" u="none" strike="noStrike" cap="none" normalizeH="0" baseline="0" dirty="0" smtClean="0">
            <a:ln/>
            <a:effectLst/>
            <a:latin typeface="Tahoma" pitchFamily="34" charset="0"/>
          </a:endParaRPr>
        </a:p>
      </dgm:t>
    </dgm:pt>
    <dgm:pt modelId="{3426AAFE-ACC5-4E73-9E18-EC7B424792D5}" type="parTrans" cxnId="{F550C11F-AA41-4EFD-9691-0F038F946F4C}">
      <dgm:prSet/>
      <dgm:spPr/>
      <dgm:t>
        <a:bodyPr/>
        <a:lstStyle/>
        <a:p>
          <a:endParaRPr lang="ru-RU"/>
        </a:p>
      </dgm:t>
    </dgm:pt>
    <dgm:pt modelId="{3993157C-BD93-4F28-972B-669D9869E719}" type="sibTrans" cxnId="{F550C11F-AA41-4EFD-9691-0F038F946F4C}">
      <dgm:prSet/>
      <dgm:spPr/>
      <dgm:t>
        <a:bodyPr/>
        <a:lstStyle/>
        <a:p>
          <a:endParaRPr lang="ru-RU"/>
        </a:p>
      </dgm:t>
    </dgm:pt>
    <dgm:pt modelId="{68AE8E69-63AA-4AF0-87F0-8F1210E527E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900" b="0" i="0" u="none" strike="noStrike" cap="none" normalizeH="0" baseline="0" dirty="0" smtClean="0">
            <a:ln/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200" b="0" i="0" u="none" strike="noStrike" cap="none" normalizeH="0" baseline="0" dirty="0" smtClean="0">
              <a:ln/>
              <a:effectLst/>
              <a:latin typeface="Tahoma" pitchFamily="34" charset="0"/>
            </a:rPr>
            <a:t>  </a:t>
          </a:r>
          <a:r>
            <a:rPr kumimoji="0" lang="uk-UA" sz="1400" b="0" i="0" u="none" strike="noStrike" cap="none" normalizeH="0" baseline="0" dirty="0" smtClean="0">
              <a:ln/>
              <a:effectLst/>
              <a:latin typeface="Tahoma" pitchFamily="34" charset="0"/>
            </a:rPr>
            <a:t>Є особистістю творчою, має високий інтелект,  морально стійкий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900" b="0" i="0" u="none" strike="noStrike" cap="none" normalizeH="0" baseline="0" dirty="0" smtClean="0">
            <a:ln/>
            <a:effectLst/>
            <a:latin typeface="Tahoma" pitchFamily="34" charset="0"/>
          </a:endParaRPr>
        </a:p>
      </dgm:t>
    </dgm:pt>
    <dgm:pt modelId="{F868ED04-AE07-46C7-A9FB-A4B1BD10479C}" type="parTrans" cxnId="{62EAC002-419B-4927-9B56-9EE6C15C70AA}">
      <dgm:prSet/>
      <dgm:spPr/>
      <dgm:t>
        <a:bodyPr/>
        <a:lstStyle/>
        <a:p>
          <a:endParaRPr lang="ru-RU"/>
        </a:p>
      </dgm:t>
    </dgm:pt>
    <dgm:pt modelId="{B95FC18E-8651-4FFA-93DB-6DE94496D4ED}" type="sibTrans" cxnId="{62EAC002-419B-4927-9B56-9EE6C15C70AA}">
      <dgm:prSet/>
      <dgm:spPr/>
      <dgm:t>
        <a:bodyPr/>
        <a:lstStyle/>
        <a:p>
          <a:endParaRPr lang="ru-RU"/>
        </a:p>
      </dgm:t>
    </dgm:pt>
    <dgm:pt modelId="{E3DA11C3-6969-4FFE-9A3E-1407EA9162E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dirty="0" smtClean="0">
              <a:ln/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rPr>
            <a:t>Модель випускника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dirty="0" smtClean="0">
              <a:ln/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rPr>
            <a:t>початкової школи</a:t>
          </a:r>
        </a:p>
      </dgm:t>
    </dgm:pt>
    <dgm:pt modelId="{D9C6DF83-454B-4C46-9899-2935A9D3FDAA}" type="sibTrans" cxnId="{7B70B27E-474B-40A2-A755-3BB8EB201D67}">
      <dgm:prSet/>
      <dgm:spPr/>
      <dgm:t>
        <a:bodyPr/>
        <a:lstStyle/>
        <a:p>
          <a:endParaRPr lang="ru-RU"/>
        </a:p>
      </dgm:t>
    </dgm:pt>
    <dgm:pt modelId="{2F445362-A4D5-40A2-A87F-0F1DADC0A7BE}" type="parTrans" cxnId="{7B70B27E-474B-40A2-A755-3BB8EB201D67}">
      <dgm:prSet/>
      <dgm:spPr/>
      <dgm:t>
        <a:bodyPr/>
        <a:lstStyle/>
        <a:p>
          <a:endParaRPr lang="ru-RU"/>
        </a:p>
      </dgm:t>
    </dgm:pt>
    <dgm:pt modelId="{71D59293-ED1D-46FC-B1F6-29774FA4A7A5}" type="pres">
      <dgm:prSet presAssocID="{E83AE7BB-66D1-45A3-896E-1C679D0A675C}" presName="composite" presStyleCnt="0">
        <dgm:presLayoutVars>
          <dgm:chMax val="1"/>
          <dgm:dir/>
          <dgm:resizeHandles val="exact"/>
        </dgm:presLayoutVars>
      </dgm:prSet>
      <dgm:spPr/>
    </dgm:pt>
    <dgm:pt modelId="{A620BF4C-0EC4-4567-B38E-94CC90D2C3F5}" type="pres">
      <dgm:prSet presAssocID="{E83AE7BB-66D1-45A3-896E-1C679D0A675C}" presName="radial" presStyleCnt="0">
        <dgm:presLayoutVars>
          <dgm:animLvl val="ctr"/>
        </dgm:presLayoutVars>
      </dgm:prSet>
      <dgm:spPr/>
    </dgm:pt>
    <dgm:pt modelId="{E8DC2F9A-E68A-486F-8B36-BB10541B3977}" type="pres">
      <dgm:prSet presAssocID="{E3DA11C3-6969-4FFE-9A3E-1407EA9162EB}" presName="centerShape" presStyleLbl="vennNode1" presStyleIdx="0" presStyleCnt="9"/>
      <dgm:spPr/>
      <dgm:t>
        <a:bodyPr/>
        <a:lstStyle/>
        <a:p>
          <a:endParaRPr lang="uk-UA"/>
        </a:p>
      </dgm:t>
    </dgm:pt>
    <dgm:pt modelId="{F671356E-420C-4E3B-87A8-0C4791B14C6D}" type="pres">
      <dgm:prSet presAssocID="{1F0AF86E-EB3D-4A84-A3D5-24806A075D9B}" presName="node" presStyleLbl="vennNode1" presStyleIdx="1" presStyleCnt="9" custScaleX="144957" custScaleY="9979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911497-10A6-4095-8492-36890948BF3C}" type="pres">
      <dgm:prSet presAssocID="{9E556A6A-F81F-432A-8DB4-484A956E059A}" presName="node" presStyleLbl="vennNode1" presStyleIdx="2" presStyleCnt="9" custScaleX="152547" custScaleY="116800" custRadScaleRad="128639" custRadScaleInc="1679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FC4F94B-E5E3-4E78-A951-A2F06ABA11C4}" type="pres">
      <dgm:prSet presAssocID="{4DFA8AA6-ADF2-4611-8E3E-96B0786CA736}" presName="node" presStyleLbl="vennNode1" presStyleIdx="3" presStyleCnt="9" custScaleX="133700" custRadScaleRad="127169" custRadScaleInc="24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F4CE4C-DF49-4A6E-A3F7-439F2F2B40FB}" type="pres">
      <dgm:prSet presAssocID="{B384BBEF-68FB-4F13-BB94-81D34C326640}" presName="node" presStyleLbl="vennNode1" presStyleIdx="4" presStyleCnt="9" custScaleX="146360" custRadScaleRad="126437" custRadScaleInc="-2119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8ECDD86-DD4E-4360-B176-F9ABA582C043}" type="pres">
      <dgm:prSet presAssocID="{B914333E-9EB2-4D69-BDFF-98612C920C46}" presName="node" presStyleLbl="vennNode1" presStyleIdx="5" presStyleCnt="9" custScaleX="130306" custScaleY="11267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A2FA3B-D44C-4901-8D9E-3A38EE268F44}" type="pres">
      <dgm:prSet presAssocID="{8C540554-7A5A-403B-A5FF-70043F26ACEE}" presName="node" presStyleLbl="vennNode1" presStyleIdx="6" presStyleCnt="9" custScaleX="140454" custScaleY="90783" custRadScaleRad="123967" custRadScaleInc="2383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190429-358F-4DBD-A22F-5FB73C4992F4}" type="pres">
      <dgm:prSet presAssocID="{62A99364-41F9-4436-851A-9ACE1EBEE6F0}" presName="node" presStyleLbl="vennNode1" presStyleIdx="7" presStyleCnt="9" custScaleX="132105" custScaleY="93413" custRadScaleRad="124992" custRadScaleInc="12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4C9546-D772-4685-9DE8-1F039DC4CAE8}" type="pres">
      <dgm:prSet presAssocID="{68AE8E69-63AA-4AF0-87F0-8F1210E527EB}" presName="node" presStyleLbl="vennNode1" presStyleIdx="8" presStyleCnt="9" custScaleX="132851" custScaleY="108795" custRadScaleRad="125998" custRadScaleInc="-1493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2D6395C-ACFE-46C1-A9E8-5C170CD0218C}" type="presOf" srcId="{E83AE7BB-66D1-45A3-896E-1C679D0A675C}" destId="{71D59293-ED1D-46FC-B1F6-29774FA4A7A5}" srcOrd="0" destOrd="0" presId="urn:microsoft.com/office/officeart/2005/8/layout/radial3"/>
    <dgm:cxn modelId="{2E2D9FFA-56D9-4D66-AAFA-FE4CFD46F3F8}" type="presOf" srcId="{1F0AF86E-EB3D-4A84-A3D5-24806A075D9B}" destId="{F671356E-420C-4E3B-87A8-0C4791B14C6D}" srcOrd="0" destOrd="0" presId="urn:microsoft.com/office/officeart/2005/8/layout/radial3"/>
    <dgm:cxn modelId="{5C6EDA59-0BC4-4E12-9303-4113162B7BF1}" type="presOf" srcId="{B384BBEF-68FB-4F13-BB94-81D34C326640}" destId="{E9F4CE4C-DF49-4A6E-A3F7-439F2F2B40FB}" srcOrd="0" destOrd="0" presId="urn:microsoft.com/office/officeart/2005/8/layout/radial3"/>
    <dgm:cxn modelId="{53E94B10-E930-4160-BA71-7EDA4A7754EA}" type="presOf" srcId="{B914333E-9EB2-4D69-BDFF-98612C920C46}" destId="{98ECDD86-DD4E-4360-B176-F9ABA582C043}" srcOrd="0" destOrd="0" presId="urn:microsoft.com/office/officeart/2005/8/layout/radial3"/>
    <dgm:cxn modelId="{7B70B27E-474B-40A2-A755-3BB8EB201D67}" srcId="{E83AE7BB-66D1-45A3-896E-1C679D0A675C}" destId="{E3DA11C3-6969-4FFE-9A3E-1407EA9162EB}" srcOrd="0" destOrd="0" parTransId="{2F445362-A4D5-40A2-A87F-0F1DADC0A7BE}" sibTransId="{D9C6DF83-454B-4C46-9899-2935A9D3FDAA}"/>
    <dgm:cxn modelId="{CF968ADE-2C02-4F65-8EBC-AD1AFF5F100C}" srcId="{E3DA11C3-6969-4FFE-9A3E-1407EA9162EB}" destId="{B384BBEF-68FB-4F13-BB94-81D34C326640}" srcOrd="3" destOrd="0" parTransId="{D8F3E327-2D91-4D0A-B653-8D9FCDE21389}" sibTransId="{186C6710-21E6-4F9E-BDDE-CA5B70C339D5}"/>
    <dgm:cxn modelId="{94B91A28-841B-4703-A7EA-FF6CA8DDD2C6}" type="presOf" srcId="{68AE8E69-63AA-4AF0-87F0-8F1210E527EB}" destId="{684C9546-D772-4685-9DE8-1F039DC4CAE8}" srcOrd="0" destOrd="0" presId="urn:microsoft.com/office/officeart/2005/8/layout/radial3"/>
    <dgm:cxn modelId="{C7CBD949-2882-4D8E-8FAC-4F495D60AD01}" srcId="{E3DA11C3-6969-4FFE-9A3E-1407EA9162EB}" destId="{1F0AF86E-EB3D-4A84-A3D5-24806A075D9B}" srcOrd="0" destOrd="0" parTransId="{3DDA3CB6-C3D8-48A1-AD8F-B70C054DAA5B}" sibTransId="{689D4F56-CA3F-496A-9217-86A7DD81EC5C}"/>
    <dgm:cxn modelId="{85AB99C4-99EA-4E26-A52F-37BA42AFEEC9}" srcId="{E3DA11C3-6969-4FFE-9A3E-1407EA9162EB}" destId="{9E556A6A-F81F-432A-8DB4-484A956E059A}" srcOrd="1" destOrd="0" parTransId="{7DF8CCD1-C635-4F79-B70A-308C16F5F0A9}" sibTransId="{33D1E6EC-CDA4-42BC-BDCC-E4DF188824EC}"/>
    <dgm:cxn modelId="{F550C11F-AA41-4EFD-9691-0F038F946F4C}" srcId="{E3DA11C3-6969-4FFE-9A3E-1407EA9162EB}" destId="{62A99364-41F9-4436-851A-9ACE1EBEE6F0}" srcOrd="6" destOrd="0" parTransId="{3426AAFE-ACC5-4E73-9E18-EC7B424792D5}" sibTransId="{3993157C-BD93-4F28-972B-669D9869E719}"/>
    <dgm:cxn modelId="{62EAC002-419B-4927-9B56-9EE6C15C70AA}" srcId="{E3DA11C3-6969-4FFE-9A3E-1407EA9162EB}" destId="{68AE8E69-63AA-4AF0-87F0-8F1210E527EB}" srcOrd="7" destOrd="0" parTransId="{F868ED04-AE07-46C7-A9FB-A4B1BD10479C}" sibTransId="{B95FC18E-8651-4FFA-93DB-6DE94496D4ED}"/>
    <dgm:cxn modelId="{FB3D8276-A98A-4042-A722-A7A51EAF2B91}" srcId="{E3DA11C3-6969-4FFE-9A3E-1407EA9162EB}" destId="{8C540554-7A5A-403B-A5FF-70043F26ACEE}" srcOrd="5" destOrd="0" parTransId="{227CA502-42D8-4FED-BD92-1EC38FC64CB4}" sibTransId="{5710413B-F016-4FB5-BEBA-6D4452A754D6}"/>
    <dgm:cxn modelId="{07879797-1667-4DB8-9026-B5259774770B}" type="presOf" srcId="{9E556A6A-F81F-432A-8DB4-484A956E059A}" destId="{4B911497-10A6-4095-8492-36890948BF3C}" srcOrd="0" destOrd="0" presId="urn:microsoft.com/office/officeart/2005/8/layout/radial3"/>
    <dgm:cxn modelId="{3E0FF5B8-8C40-4A14-97C8-31A04388C7C4}" srcId="{E3DA11C3-6969-4FFE-9A3E-1407EA9162EB}" destId="{4DFA8AA6-ADF2-4611-8E3E-96B0786CA736}" srcOrd="2" destOrd="0" parTransId="{711E380C-DAE3-4EEB-99AA-1848EFBCD0FA}" sibTransId="{1972C85F-625C-4E3A-AD16-3DEFA68AA95D}"/>
    <dgm:cxn modelId="{00E2584F-1508-45C7-B971-AA1E52348AB3}" type="presOf" srcId="{E3DA11C3-6969-4FFE-9A3E-1407EA9162EB}" destId="{E8DC2F9A-E68A-486F-8B36-BB10541B3977}" srcOrd="0" destOrd="0" presId="urn:microsoft.com/office/officeart/2005/8/layout/radial3"/>
    <dgm:cxn modelId="{95DE97D3-ADFA-40B7-BD42-D6A4B4492BE4}" type="presOf" srcId="{4DFA8AA6-ADF2-4611-8E3E-96B0786CA736}" destId="{8FC4F94B-E5E3-4E78-A951-A2F06ABA11C4}" srcOrd="0" destOrd="0" presId="urn:microsoft.com/office/officeart/2005/8/layout/radial3"/>
    <dgm:cxn modelId="{A1AF001B-98DB-40C8-A760-815281FB9E15}" type="presOf" srcId="{8C540554-7A5A-403B-A5FF-70043F26ACEE}" destId="{CDA2FA3B-D44C-4901-8D9E-3A38EE268F44}" srcOrd="0" destOrd="0" presId="urn:microsoft.com/office/officeart/2005/8/layout/radial3"/>
    <dgm:cxn modelId="{1A00A493-58C5-41F1-8AE9-045384A158AD}" srcId="{E3DA11C3-6969-4FFE-9A3E-1407EA9162EB}" destId="{B914333E-9EB2-4D69-BDFF-98612C920C46}" srcOrd="4" destOrd="0" parTransId="{5ED95882-0DCF-4218-8171-88E746DDD6E0}" sibTransId="{37B9A128-A346-475E-83AB-914109F8CE9A}"/>
    <dgm:cxn modelId="{596109D3-DF8D-422B-BD84-B90A7DB45CD2}" type="presOf" srcId="{62A99364-41F9-4436-851A-9ACE1EBEE6F0}" destId="{8E190429-358F-4DBD-A22F-5FB73C4992F4}" srcOrd="0" destOrd="0" presId="urn:microsoft.com/office/officeart/2005/8/layout/radial3"/>
    <dgm:cxn modelId="{5D53558F-5500-41BD-9970-1461C717FD75}" type="presParOf" srcId="{71D59293-ED1D-46FC-B1F6-29774FA4A7A5}" destId="{A620BF4C-0EC4-4567-B38E-94CC90D2C3F5}" srcOrd="0" destOrd="0" presId="urn:microsoft.com/office/officeart/2005/8/layout/radial3"/>
    <dgm:cxn modelId="{2E6B480A-D989-40E1-B16F-B35BE9CE3B1E}" type="presParOf" srcId="{A620BF4C-0EC4-4567-B38E-94CC90D2C3F5}" destId="{E8DC2F9A-E68A-486F-8B36-BB10541B3977}" srcOrd="0" destOrd="0" presId="urn:microsoft.com/office/officeart/2005/8/layout/radial3"/>
    <dgm:cxn modelId="{5FD40535-D278-4602-8762-EF912E33343D}" type="presParOf" srcId="{A620BF4C-0EC4-4567-B38E-94CC90D2C3F5}" destId="{F671356E-420C-4E3B-87A8-0C4791B14C6D}" srcOrd="1" destOrd="0" presId="urn:microsoft.com/office/officeart/2005/8/layout/radial3"/>
    <dgm:cxn modelId="{8408421C-BEB2-4C6A-8C4F-4824A881F0BA}" type="presParOf" srcId="{A620BF4C-0EC4-4567-B38E-94CC90D2C3F5}" destId="{4B911497-10A6-4095-8492-36890948BF3C}" srcOrd="2" destOrd="0" presId="urn:microsoft.com/office/officeart/2005/8/layout/radial3"/>
    <dgm:cxn modelId="{7F959575-9C29-422C-ACD0-A7FDD098A23C}" type="presParOf" srcId="{A620BF4C-0EC4-4567-B38E-94CC90D2C3F5}" destId="{8FC4F94B-E5E3-4E78-A951-A2F06ABA11C4}" srcOrd="3" destOrd="0" presId="urn:microsoft.com/office/officeart/2005/8/layout/radial3"/>
    <dgm:cxn modelId="{066CEDC3-E9E0-458A-B543-F21795749B0C}" type="presParOf" srcId="{A620BF4C-0EC4-4567-B38E-94CC90D2C3F5}" destId="{E9F4CE4C-DF49-4A6E-A3F7-439F2F2B40FB}" srcOrd="4" destOrd="0" presId="urn:microsoft.com/office/officeart/2005/8/layout/radial3"/>
    <dgm:cxn modelId="{3B8808C8-945A-4DA1-9B59-79BA475FDFF4}" type="presParOf" srcId="{A620BF4C-0EC4-4567-B38E-94CC90D2C3F5}" destId="{98ECDD86-DD4E-4360-B176-F9ABA582C043}" srcOrd="5" destOrd="0" presId="urn:microsoft.com/office/officeart/2005/8/layout/radial3"/>
    <dgm:cxn modelId="{DF10E6A1-84B3-43D2-85C9-46A73A5FFDC4}" type="presParOf" srcId="{A620BF4C-0EC4-4567-B38E-94CC90D2C3F5}" destId="{CDA2FA3B-D44C-4901-8D9E-3A38EE268F44}" srcOrd="6" destOrd="0" presId="urn:microsoft.com/office/officeart/2005/8/layout/radial3"/>
    <dgm:cxn modelId="{DFE2FFF8-0109-4CC4-B64F-B16AC3E07FF2}" type="presParOf" srcId="{A620BF4C-0EC4-4567-B38E-94CC90D2C3F5}" destId="{8E190429-358F-4DBD-A22F-5FB73C4992F4}" srcOrd="7" destOrd="0" presId="urn:microsoft.com/office/officeart/2005/8/layout/radial3"/>
    <dgm:cxn modelId="{2F34597B-2C7A-4C7A-893B-498A9B738EC1}" type="presParOf" srcId="{A620BF4C-0EC4-4567-B38E-94CC90D2C3F5}" destId="{684C9546-D772-4685-9DE8-1F039DC4CAE8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8F970D4-5791-42B9-912F-6479F621BB0E}" type="doc">
      <dgm:prSet loTypeId="urn:microsoft.com/office/officeart/2005/8/layout/radial4" loCatId="relationship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2BA3014-DDEF-44BC-82F0-7DDB9AD8BC51}">
      <dgm:prSet phldrT="[Текст]" custT="1"/>
      <dgm:spPr/>
      <dgm:t>
        <a:bodyPr/>
        <a:lstStyle/>
        <a:p>
          <a:r>
            <a:rPr lang="uk-UA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ЗАВДАННЯ</a:t>
          </a:r>
          <a:endParaRPr lang="ru-RU" sz="2800" b="1" i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A99EFB6-C587-41B5-B667-89A5BB01AE2E}" type="parTrans" cxnId="{3C0EDE00-1B58-4ADF-A2C3-CE1C9BE31688}">
      <dgm:prSet/>
      <dgm:spPr/>
      <dgm:t>
        <a:bodyPr/>
        <a:lstStyle/>
        <a:p>
          <a:endParaRPr lang="ru-RU"/>
        </a:p>
      </dgm:t>
    </dgm:pt>
    <dgm:pt modelId="{9D2175DA-87E2-48DA-B422-508789B6139D}" type="sibTrans" cxnId="{3C0EDE00-1B58-4ADF-A2C3-CE1C9BE31688}">
      <dgm:prSet/>
      <dgm:spPr/>
      <dgm:t>
        <a:bodyPr/>
        <a:lstStyle/>
        <a:p>
          <a:endParaRPr lang="ru-RU"/>
        </a:p>
      </dgm:t>
    </dgm:pt>
    <dgm:pt modelId="{D90B5D6A-8875-4C1E-A37B-EC8F3D48496B}">
      <dgm:prSet phldrT="[Текст]" custT="1"/>
      <dgm:spPr/>
      <dgm:t>
        <a:bodyPr/>
        <a:lstStyle/>
        <a:p>
          <a:r>
            <a:rPr lang="uk-UA" sz="2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Виховання громадянської свідомості, патріотизму, бажання активно сприяти утвердженню державності та розвитку демократичного громадянського суспільства</a:t>
          </a:r>
          <a:endParaRPr lang="ru-RU" sz="2000" b="1" i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40B5C70-ABD3-43C6-93F1-D5A5AF2E9933}" type="parTrans" cxnId="{A763B650-3C55-4C55-A0E7-D916FBE8FE4B}">
      <dgm:prSet/>
      <dgm:spPr/>
      <dgm:t>
        <a:bodyPr/>
        <a:lstStyle/>
        <a:p>
          <a:endParaRPr lang="ru-RU"/>
        </a:p>
      </dgm:t>
    </dgm:pt>
    <dgm:pt modelId="{0CED14A1-CCE6-40DD-B59C-E4D126977C1F}" type="sibTrans" cxnId="{A763B650-3C55-4C55-A0E7-D916FBE8FE4B}">
      <dgm:prSet/>
      <dgm:spPr/>
      <dgm:t>
        <a:bodyPr/>
        <a:lstStyle/>
        <a:p>
          <a:endParaRPr lang="ru-RU"/>
        </a:p>
      </dgm:t>
    </dgm:pt>
    <dgm:pt modelId="{B4962E0A-F3A1-4A2E-ABED-8431493F5964}">
      <dgm:prSet phldrT="[Текст]" custT="1"/>
      <dgm:spPr/>
      <dgm:t>
        <a:bodyPr/>
        <a:lstStyle/>
        <a:p>
          <a:r>
            <a:rPr lang="uk-UA" sz="2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Розвиток інтелектуальної , емоційно - почуттєвої та вольової сфери особистості </a:t>
          </a:r>
          <a:endParaRPr lang="ru-RU" sz="2000" b="1" i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1D60B15-8F8B-46D0-BBF1-33F29B2C72C7}" type="parTrans" cxnId="{AD1332EB-51A9-41D4-995E-275E5842E108}">
      <dgm:prSet/>
      <dgm:spPr/>
      <dgm:t>
        <a:bodyPr/>
        <a:lstStyle/>
        <a:p>
          <a:endParaRPr lang="ru-RU"/>
        </a:p>
      </dgm:t>
    </dgm:pt>
    <dgm:pt modelId="{4AF378FE-9B2E-403E-90DC-442296733F2D}" type="sibTrans" cxnId="{AD1332EB-51A9-41D4-995E-275E5842E108}">
      <dgm:prSet/>
      <dgm:spPr/>
      <dgm:t>
        <a:bodyPr/>
        <a:lstStyle/>
        <a:p>
          <a:endParaRPr lang="ru-RU"/>
        </a:p>
      </dgm:t>
    </dgm:pt>
    <dgm:pt modelId="{EA96D5A8-F819-4AE6-80E8-13A02AF185CE}">
      <dgm:prSet phldrT="[Текст]" custT="1"/>
      <dgm:spPr/>
      <dgm:t>
        <a:bodyPr/>
        <a:lstStyle/>
        <a:p>
          <a:r>
            <a:rPr lang="uk-UA" sz="18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Створення виховуючого середовища на основі демократизації  і гуманізації шкільного життя, переорієнтації внутрішнього світу дитини на збагачення індивідуального досвіду , самопізнання, самооцінки, саморозвитку</a:t>
          </a:r>
          <a:endParaRPr lang="ru-RU" sz="1800" b="1" i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4BD8193-C4B9-4FD4-99E7-C7FC02A9FBBA}" type="parTrans" cxnId="{90940C8E-82AD-450A-9257-588726FF13CF}">
      <dgm:prSet/>
      <dgm:spPr/>
      <dgm:t>
        <a:bodyPr/>
        <a:lstStyle/>
        <a:p>
          <a:endParaRPr lang="ru-RU"/>
        </a:p>
      </dgm:t>
    </dgm:pt>
    <dgm:pt modelId="{604FF15C-094C-4BA1-AA24-3B98072A9EC0}" type="sibTrans" cxnId="{90940C8E-82AD-450A-9257-588726FF13CF}">
      <dgm:prSet/>
      <dgm:spPr/>
      <dgm:t>
        <a:bodyPr/>
        <a:lstStyle/>
        <a:p>
          <a:endParaRPr lang="ru-RU"/>
        </a:p>
      </dgm:t>
    </dgm:pt>
    <dgm:pt modelId="{0B601ED3-B05F-4BE3-A049-EE3D261DCF40}" type="pres">
      <dgm:prSet presAssocID="{78F970D4-5791-42B9-912F-6479F621BB0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5B25F07-6559-4E42-9FFB-2C5C9A048788}" type="pres">
      <dgm:prSet presAssocID="{D2BA3014-DDEF-44BC-82F0-7DDB9AD8BC51}" presName="centerShape" presStyleLbl="node0" presStyleIdx="0" presStyleCnt="1" custScaleX="129114" custScaleY="68011" custLinFactNeighborX="11320" custLinFactNeighborY="-4650"/>
      <dgm:spPr/>
      <dgm:t>
        <a:bodyPr/>
        <a:lstStyle/>
        <a:p>
          <a:endParaRPr lang="uk-UA"/>
        </a:p>
      </dgm:t>
    </dgm:pt>
    <dgm:pt modelId="{6AD96407-9273-4D0A-ABF8-DDACD30B726F}" type="pres">
      <dgm:prSet presAssocID="{840B5C70-ABD3-43C6-93F1-D5A5AF2E9933}" presName="parTrans" presStyleLbl="bgSibTrans2D1" presStyleIdx="0" presStyleCnt="3"/>
      <dgm:spPr/>
      <dgm:t>
        <a:bodyPr/>
        <a:lstStyle/>
        <a:p>
          <a:endParaRPr lang="uk-UA"/>
        </a:p>
      </dgm:t>
    </dgm:pt>
    <dgm:pt modelId="{1FC37ED8-3363-4F9F-954D-7944F178CE34}" type="pres">
      <dgm:prSet presAssocID="{D90B5D6A-8875-4C1E-A37B-EC8F3D48496B}" presName="node" presStyleLbl="node1" presStyleIdx="0" presStyleCnt="3" custScaleX="176601" custScaleY="139781" custRadScaleRad="82590" custRadScaleInc="-344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9ACB9E-9979-4568-A228-06F4168DF5EC}" type="pres">
      <dgm:prSet presAssocID="{01D60B15-8F8B-46D0-BBF1-33F29B2C72C7}" presName="parTrans" presStyleLbl="bgSibTrans2D1" presStyleIdx="1" presStyleCnt="3" custAng="17901902" custFlipVert="1" custScaleX="71579" custScaleY="80553" custLinFactY="-95937" custLinFactNeighborX="-23939" custLinFactNeighborY="-100000"/>
      <dgm:spPr/>
      <dgm:t>
        <a:bodyPr/>
        <a:lstStyle/>
        <a:p>
          <a:endParaRPr lang="uk-UA"/>
        </a:p>
      </dgm:t>
    </dgm:pt>
    <dgm:pt modelId="{EC6A4DB1-E7DD-4281-B688-F70B8F9DB154}" type="pres">
      <dgm:prSet presAssocID="{B4962E0A-F3A1-4A2E-ABED-8431493F5964}" presName="node" presStyleLbl="node1" presStyleIdx="1" presStyleCnt="3" custAng="0" custScaleX="167950" custScaleY="112446" custRadScaleRad="106463" custRadScaleInc="-4453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903EE77-5B05-4944-A313-6F74AC094E2B}" type="pres">
      <dgm:prSet presAssocID="{34BD8193-C4B9-4FD4-99E7-C7FC02A9FBBA}" presName="parTrans" presStyleLbl="bgSibTrans2D1" presStyleIdx="2" presStyleCnt="3" custAng="3186858" custScaleX="44920"/>
      <dgm:spPr/>
      <dgm:t>
        <a:bodyPr/>
        <a:lstStyle/>
        <a:p>
          <a:endParaRPr lang="uk-UA"/>
        </a:p>
      </dgm:t>
    </dgm:pt>
    <dgm:pt modelId="{07AFE9B9-A002-49FD-AFAE-19EA295BBC61}" type="pres">
      <dgm:prSet presAssocID="{EA96D5A8-F819-4AE6-80E8-13A02AF185CE}" presName="node" presStyleLbl="node1" presStyleIdx="2" presStyleCnt="3" custScaleX="157442" custScaleY="157938" custRadScaleRad="102023" custRadScaleInc="-263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FDC62E-ED67-43A4-A302-FE676BFDB234}" type="presOf" srcId="{34BD8193-C4B9-4FD4-99E7-C7FC02A9FBBA}" destId="{6903EE77-5B05-4944-A313-6F74AC094E2B}" srcOrd="0" destOrd="0" presId="urn:microsoft.com/office/officeart/2005/8/layout/radial4"/>
    <dgm:cxn modelId="{849B46F8-567D-4C37-AE73-AC8E1CF6B2F5}" type="presOf" srcId="{EA96D5A8-F819-4AE6-80E8-13A02AF185CE}" destId="{07AFE9B9-A002-49FD-AFAE-19EA295BBC61}" srcOrd="0" destOrd="0" presId="urn:microsoft.com/office/officeart/2005/8/layout/radial4"/>
    <dgm:cxn modelId="{AD1332EB-51A9-41D4-995E-275E5842E108}" srcId="{D2BA3014-DDEF-44BC-82F0-7DDB9AD8BC51}" destId="{B4962E0A-F3A1-4A2E-ABED-8431493F5964}" srcOrd="1" destOrd="0" parTransId="{01D60B15-8F8B-46D0-BBF1-33F29B2C72C7}" sibTransId="{4AF378FE-9B2E-403E-90DC-442296733F2D}"/>
    <dgm:cxn modelId="{3C0EDE00-1B58-4ADF-A2C3-CE1C9BE31688}" srcId="{78F970D4-5791-42B9-912F-6479F621BB0E}" destId="{D2BA3014-DDEF-44BC-82F0-7DDB9AD8BC51}" srcOrd="0" destOrd="0" parTransId="{DA99EFB6-C587-41B5-B667-89A5BB01AE2E}" sibTransId="{9D2175DA-87E2-48DA-B422-508789B6139D}"/>
    <dgm:cxn modelId="{C5EBBB57-E73A-4325-A2AB-9DE1575C748E}" type="presOf" srcId="{01D60B15-8F8B-46D0-BBF1-33F29B2C72C7}" destId="{B49ACB9E-9979-4568-A228-06F4168DF5EC}" srcOrd="0" destOrd="0" presId="urn:microsoft.com/office/officeart/2005/8/layout/radial4"/>
    <dgm:cxn modelId="{9B032E37-BABD-4838-9264-B3482FA3EA9B}" type="presOf" srcId="{B4962E0A-F3A1-4A2E-ABED-8431493F5964}" destId="{EC6A4DB1-E7DD-4281-B688-F70B8F9DB154}" srcOrd="0" destOrd="0" presId="urn:microsoft.com/office/officeart/2005/8/layout/radial4"/>
    <dgm:cxn modelId="{F6664C75-3751-4609-8BB1-090B4385C699}" type="presOf" srcId="{D2BA3014-DDEF-44BC-82F0-7DDB9AD8BC51}" destId="{E5B25F07-6559-4E42-9FFB-2C5C9A048788}" srcOrd="0" destOrd="0" presId="urn:microsoft.com/office/officeart/2005/8/layout/radial4"/>
    <dgm:cxn modelId="{881592C8-2F37-4926-8F02-40C5438F18B9}" type="presOf" srcId="{78F970D4-5791-42B9-912F-6479F621BB0E}" destId="{0B601ED3-B05F-4BE3-A049-EE3D261DCF40}" srcOrd="0" destOrd="0" presId="urn:microsoft.com/office/officeart/2005/8/layout/radial4"/>
    <dgm:cxn modelId="{90940C8E-82AD-450A-9257-588726FF13CF}" srcId="{D2BA3014-DDEF-44BC-82F0-7DDB9AD8BC51}" destId="{EA96D5A8-F819-4AE6-80E8-13A02AF185CE}" srcOrd="2" destOrd="0" parTransId="{34BD8193-C4B9-4FD4-99E7-C7FC02A9FBBA}" sibTransId="{604FF15C-094C-4BA1-AA24-3B98072A9EC0}"/>
    <dgm:cxn modelId="{D9C3D73E-98EE-4153-A9F3-4C0D0DE8A8DC}" type="presOf" srcId="{D90B5D6A-8875-4C1E-A37B-EC8F3D48496B}" destId="{1FC37ED8-3363-4F9F-954D-7944F178CE34}" srcOrd="0" destOrd="0" presId="urn:microsoft.com/office/officeart/2005/8/layout/radial4"/>
    <dgm:cxn modelId="{DB68E635-5750-433E-8D7E-E25642AAE3FF}" type="presOf" srcId="{840B5C70-ABD3-43C6-93F1-D5A5AF2E9933}" destId="{6AD96407-9273-4D0A-ABF8-DDACD30B726F}" srcOrd="0" destOrd="0" presId="urn:microsoft.com/office/officeart/2005/8/layout/radial4"/>
    <dgm:cxn modelId="{A763B650-3C55-4C55-A0E7-D916FBE8FE4B}" srcId="{D2BA3014-DDEF-44BC-82F0-7DDB9AD8BC51}" destId="{D90B5D6A-8875-4C1E-A37B-EC8F3D48496B}" srcOrd="0" destOrd="0" parTransId="{840B5C70-ABD3-43C6-93F1-D5A5AF2E9933}" sibTransId="{0CED14A1-CCE6-40DD-B59C-E4D126977C1F}"/>
    <dgm:cxn modelId="{9371AAC0-6D69-4849-8B5B-A751DBA25D76}" type="presParOf" srcId="{0B601ED3-B05F-4BE3-A049-EE3D261DCF40}" destId="{E5B25F07-6559-4E42-9FFB-2C5C9A048788}" srcOrd="0" destOrd="0" presId="urn:microsoft.com/office/officeart/2005/8/layout/radial4"/>
    <dgm:cxn modelId="{AC8545B9-2C74-40F0-B848-C8C076320798}" type="presParOf" srcId="{0B601ED3-B05F-4BE3-A049-EE3D261DCF40}" destId="{6AD96407-9273-4D0A-ABF8-DDACD30B726F}" srcOrd="1" destOrd="0" presId="urn:microsoft.com/office/officeart/2005/8/layout/radial4"/>
    <dgm:cxn modelId="{25B412B0-B316-4EC2-880C-C00DA5BAC9CB}" type="presParOf" srcId="{0B601ED3-B05F-4BE3-A049-EE3D261DCF40}" destId="{1FC37ED8-3363-4F9F-954D-7944F178CE34}" srcOrd="2" destOrd="0" presId="urn:microsoft.com/office/officeart/2005/8/layout/radial4"/>
    <dgm:cxn modelId="{DA5D5EE7-F7DD-4E83-936F-C1BC14072864}" type="presParOf" srcId="{0B601ED3-B05F-4BE3-A049-EE3D261DCF40}" destId="{B49ACB9E-9979-4568-A228-06F4168DF5EC}" srcOrd="3" destOrd="0" presId="urn:microsoft.com/office/officeart/2005/8/layout/radial4"/>
    <dgm:cxn modelId="{840AF14B-D638-486C-9092-F8D2E4F5F2C5}" type="presParOf" srcId="{0B601ED3-B05F-4BE3-A049-EE3D261DCF40}" destId="{EC6A4DB1-E7DD-4281-B688-F70B8F9DB154}" srcOrd="4" destOrd="0" presId="urn:microsoft.com/office/officeart/2005/8/layout/radial4"/>
    <dgm:cxn modelId="{3C7FA642-7936-4844-8EBF-66EF8B6AEC7E}" type="presParOf" srcId="{0B601ED3-B05F-4BE3-A049-EE3D261DCF40}" destId="{6903EE77-5B05-4944-A313-6F74AC094E2B}" srcOrd="5" destOrd="0" presId="urn:microsoft.com/office/officeart/2005/8/layout/radial4"/>
    <dgm:cxn modelId="{9171E4F6-D8A8-4B66-A14A-F3C5C040898E}" type="presParOf" srcId="{0B601ED3-B05F-4BE3-A049-EE3D261DCF40}" destId="{07AFE9B9-A002-49FD-AFAE-19EA295BBC61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3C92A7-60CD-47C7-B8FB-E2FD9103866E}">
      <dsp:nvSpPr>
        <dsp:cNvPr id="0" name=""/>
        <dsp:cNvSpPr/>
      </dsp:nvSpPr>
      <dsp:spPr>
        <a:xfrm>
          <a:off x="15219" y="0"/>
          <a:ext cx="1204577" cy="3450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Держава</a:t>
          </a:r>
          <a:endParaRPr lang="ru-RU" sz="1800" b="1" i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219" y="1380278"/>
        <a:ext cx="1204577" cy="1380278"/>
      </dsp:txXfrm>
    </dsp:sp>
    <dsp:sp modelId="{FEF67847-4534-495D-BDC9-646628235AAF}">
      <dsp:nvSpPr>
        <dsp:cNvPr id="0" name=""/>
        <dsp:cNvSpPr/>
      </dsp:nvSpPr>
      <dsp:spPr>
        <a:xfrm>
          <a:off x="36227" y="207041"/>
          <a:ext cx="1132302" cy="11490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05A0D8-8DD2-4CFF-BD27-CC855A87D603}">
      <dsp:nvSpPr>
        <dsp:cNvPr id="0" name=""/>
        <dsp:cNvSpPr/>
      </dsp:nvSpPr>
      <dsp:spPr>
        <a:xfrm>
          <a:off x="1261789" y="0"/>
          <a:ext cx="1204577" cy="3450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Школа</a:t>
          </a:r>
          <a:endParaRPr lang="ru-RU" sz="1800" b="1" i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61789" y="1380278"/>
        <a:ext cx="1204577" cy="1380278"/>
      </dsp:txXfrm>
    </dsp:sp>
    <dsp:sp modelId="{135C6819-BFEA-4B30-9EC5-DEB1AF11EB86}">
      <dsp:nvSpPr>
        <dsp:cNvPr id="0" name=""/>
        <dsp:cNvSpPr/>
      </dsp:nvSpPr>
      <dsp:spPr>
        <a:xfrm>
          <a:off x="1276942" y="207041"/>
          <a:ext cx="1132302" cy="11490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DFEDA9-DD5C-4545-837F-A6F3AE9FC5C5}">
      <dsp:nvSpPr>
        <dsp:cNvPr id="0" name=""/>
        <dsp:cNvSpPr/>
      </dsp:nvSpPr>
      <dsp:spPr>
        <a:xfrm>
          <a:off x="2481520" y="0"/>
          <a:ext cx="1204577" cy="3450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Рідний край</a:t>
          </a:r>
          <a:endParaRPr lang="ru-RU" sz="1800" b="1" i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81520" y="1380278"/>
        <a:ext cx="1204577" cy="1380278"/>
      </dsp:txXfrm>
    </dsp:sp>
    <dsp:sp modelId="{66072D18-2C9A-48C7-BDE3-70559C19D528}">
      <dsp:nvSpPr>
        <dsp:cNvPr id="0" name=""/>
        <dsp:cNvSpPr/>
      </dsp:nvSpPr>
      <dsp:spPr>
        <a:xfrm>
          <a:off x="2517657" y="207041"/>
          <a:ext cx="1132302" cy="11490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A6FDF7-5BFA-4259-9C7B-2BC4AB569D5D}">
      <dsp:nvSpPr>
        <dsp:cNvPr id="0" name=""/>
        <dsp:cNvSpPr/>
      </dsp:nvSpPr>
      <dsp:spPr>
        <a:xfrm>
          <a:off x="3722235" y="0"/>
          <a:ext cx="1204577" cy="3450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Соціум</a:t>
          </a:r>
          <a:endParaRPr lang="ru-RU" sz="1800" b="1" i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22235" y="1380278"/>
        <a:ext cx="1204577" cy="1380278"/>
      </dsp:txXfrm>
    </dsp:sp>
    <dsp:sp modelId="{F8562AE7-BFAB-48C4-8772-B1A73D753B2D}">
      <dsp:nvSpPr>
        <dsp:cNvPr id="0" name=""/>
        <dsp:cNvSpPr/>
      </dsp:nvSpPr>
      <dsp:spPr>
        <a:xfrm>
          <a:off x="3758372" y="207041"/>
          <a:ext cx="1132302" cy="11490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56C3C-7587-4EE2-A1BD-34A9428AB4C3}">
      <dsp:nvSpPr>
        <dsp:cNvPr id="0" name=""/>
        <dsp:cNvSpPr/>
      </dsp:nvSpPr>
      <dsp:spPr>
        <a:xfrm>
          <a:off x="4962950" y="0"/>
          <a:ext cx="1204577" cy="3450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noProof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Сім´я</a:t>
          </a:r>
          <a:endParaRPr lang="uk-UA" sz="1800" b="1" i="1" kern="1200" noProof="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62950" y="1380278"/>
        <a:ext cx="1204577" cy="1380278"/>
      </dsp:txXfrm>
    </dsp:sp>
    <dsp:sp modelId="{01A99173-D419-4331-9E31-5F8E62C12847}">
      <dsp:nvSpPr>
        <dsp:cNvPr id="0" name=""/>
        <dsp:cNvSpPr/>
      </dsp:nvSpPr>
      <dsp:spPr>
        <a:xfrm>
          <a:off x="4999087" y="207041"/>
          <a:ext cx="1132302" cy="11490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C785E-EB75-4E08-B7B2-81A6D472FFC7}">
      <dsp:nvSpPr>
        <dsp:cNvPr id="0" name=""/>
        <dsp:cNvSpPr/>
      </dsp:nvSpPr>
      <dsp:spPr>
        <a:xfrm>
          <a:off x="6203664" y="0"/>
          <a:ext cx="1204577" cy="3450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Самоосвітній простір</a:t>
          </a:r>
          <a:endParaRPr lang="ru-RU" sz="1800" b="1" i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03664" y="1380278"/>
        <a:ext cx="1204577" cy="1380278"/>
      </dsp:txXfrm>
    </dsp:sp>
    <dsp:sp modelId="{21FA2333-9A03-4FA1-80CD-797136C2CEEB}">
      <dsp:nvSpPr>
        <dsp:cNvPr id="0" name=""/>
        <dsp:cNvSpPr/>
      </dsp:nvSpPr>
      <dsp:spPr>
        <a:xfrm>
          <a:off x="6239802" y="207041"/>
          <a:ext cx="1132302" cy="11490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D99B3-975D-41BB-9E09-D5E31AAF4A3A}">
      <dsp:nvSpPr>
        <dsp:cNvPr id="0" name=""/>
        <dsp:cNvSpPr/>
      </dsp:nvSpPr>
      <dsp:spPr>
        <a:xfrm>
          <a:off x="296333" y="2760556"/>
          <a:ext cx="6815666" cy="51760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F8B4E-703B-4BE8-B24C-C6EEF9267C16}">
      <dsp:nvSpPr>
        <dsp:cNvPr id="0" name=""/>
        <dsp:cNvSpPr/>
      </dsp:nvSpPr>
      <dsp:spPr>
        <a:xfrm>
          <a:off x="1940579" y="1985674"/>
          <a:ext cx="3685627" cy="2284942"/>
        </a:xfrm>
        <a:prstGeom prst="ellipse">
          <a:avLst/>
        </a:prstGeom>
        <a:gradFill rotWithShape="0">
          <a:gsLst>
            <a:gs pos="20000">
              <a:schemeClr val="accent4"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ІННОВАЦІЇ</a:t>
          </a:r>
          <a:endParaRPr lang="ru-RU" sz="2800" b="1" i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80327" y="2320296"/>
        <a:ext cx="2606131" cy="1615698"/>
      </dsp:txXfrm>
    </dsp:sp>
    <dsp:sp modelId="{06011F90-64C8-4635-93E4-4ADE67265E5B}">
      <dsp:nvSpPr>
        <dsp:cNvPr id="0" name=""/>
        <dsp:cNvSpPr/>
      </dsp:nvSpPr>
      <dsp:spPr>
        <a:xfrm rot="10563095">
          <a:off x="584778" y="3108302"/>
          <a:ext cx="1293544" cy="39195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20000">
              <a:schemeClr val="accent5"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78EE193-DC1A-43DD-8510-60A38E089CB2}">
      <dsp:nvSpPr>
        <dsp:cNvPr id="0" name=""/>
        <dsp:cNvSpPr/>
      </dsp:nvSpPr>
      <dsp:spPr>
        <a:xfrm>
          <a:off x="-144299" y="2963738"/>
          <a:ext cx="1461227" cy="770151"/>
        </a:xfrm>
        <a:prstGeom prst="roundRect">
          <a:avLst>
            <a:gd name="adj" fmla="val 10000"/>
          </a:avLst>
        </a:prstGeom>
        <a:gradFill rotWithShape="0">
          <a:gsLst>
            <a:gs pos="20000">
              <a:schemeClr val="accent5"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latin typeface="Times New Roman" pitchFamily="18" charset="0"/>
              <a:cs typeface="Times New Roman" pitchFamily="18" charset="0"/>
            </a:rPr>
            <a:t>соціалізація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-121742" y="2986295"/>
        <a:ext cx="1416113" cy="725037"/>
      </dsp:txXfrm>
    </dsp:sp>
    <dsp:sp modelId="{F49DC438-D95A-451B-A940-6556D6667740}">
      <dsp:nvSpPr>
        <dsp:cNvPr id="0" name=""/>
        <dsp:cNvSpPr/>
      </dsp:nvSpPr>
      <dsp:spPr>
        <a:xfrm rot="11890153">
          <a:off x="798646" y="2168574"/>
          <a:ext cx="1316093" cy="39195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20000">
              <a:schemeClr val="accent5">
                <a:hueOff val="-229642"/>
                <a:satOff val="34"/>
                <a:lumOff val="-809"/>
                <a:alphaOff val="0"/>
                <a:tint val="9000"/>
              </a:schemeClr>
            </a:gs>
            <a:gs pos="100000">
              <a:schemeClr val="accent5">
                <a:hueOff val="-229642"/>
                <a:satOff val="34"/>
                <a:lumOff val="-809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28DA13F-0B9A-4311-8EDA-1FC6C71B0C7F}">
      <dsp:nvSpPr>
        <dsp:cNvPr id="0" name=""/>
        <dsp:cNvSpPr/>
      </dsp:nvSpPr>
      <dsp:spPr>
        <a:xfrm>
          <a:off x="49719" y="1774279"/>
          <a:ext cx="1563474" cy="770151"/>
        </a:xfrm>
        <a:prstGeom prst="roundRect">
          <a:avLst>
            <a:gd name="adj" fmla="val 10000"/>
          </a:avLst>
        </a:prstGeom>
        <a:gradFill rotWithShape="0">
          <a:gsLst>
            <a:gs pos="20000">
              <a:schemeClr val="accent5">
                <a:hueOff val="-229642"/>
                <a:satOff val="34"/>
                <a:lumOff val="-809"/>
                <a:alphaOff val="0"/>
                <a:tint val="9000"/>
              </a:schemeClr>
            </a:gs>
            <a:gs pos="100000">
              <a:schemeClr val="accent5">
                <a:hueOff val="-229642"/>
                <a:satOff val="34"/>
                <a:lumOff val="-809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latin typeface="Times New Roman" pitchFamily="18" charset="0"/>
              <a:cs typeface="Times New Roman" pitchFamily="18" charset="0"/>
            </a:rPr>
            <a:t>Ситуація успіху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2276" y="1796836"/>
        <a:ext cx="1518360" cy="725037"/>
      </dsp:txXfrm>
    </dsp:sp>
    <dsp:sp modelId="{126DEB97-639D-460F-9B3D-430FDC40D598}">
      <dsp:nvSpPr>
        <dsp:cNvPr id="0" name=""/>
        <dsp:cNvSpPr/>
      </dsp:nvSpPr>
      <dsp:spPr>
        <a:xfrm rot="13306666">
          <a:off x="1229249" y="1547111"/>
          <a:ext cx="1524730" cy="39195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20000">
              <a:schemeClr val="accent5">
                <a:hueOff val="-459284"/>
                <a:satOff val="68"/>
                <a:lumOff val="-1618"/>
                <a:alphaOff val="0"/>
                <a:tint val="9000"/>
              </a:schemeClr>
            </a:gs>
            <a:gs pos="100000">
              <a:schemeClr val="accent5">
                <a:hueOff val="-459284"/>
                <a:satOff val="68"/>
                <a:lumOff val="-1618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D312E10-B229-4444-8E3B-3FC6FBCAE966}">
      <dsp:nvSpPr>
        <dsp:cNvPr id="0" name=""/>
        <dsp:cNvSpPr/>
      </dsp:nvSpPr>
      <dsp:spPr>
        <a:xfrm>
          <a:off x="664824" y="729487"/>
          <a:ext cx="1729480" cy="770151"/>
        </a:xfrm>
        <a:prstGeom prst="roundRect">
          <a:avLst>
            <a:gd name="adj" fmla="val 10000"/>
          </a:avLst>
        </a:prstGeom>
        <a:gradFill rotWithShape="0">
          <a:gsLst>
            <a:gs pos="20000">
              <a:schemeClr val="accent5">
                <a:hueOff val="-459284"/>
                <a:satOff val="68"/>
                <a:lumOff val="-1618"/>
                <a:alphaOff val="0"/>
                <a:tint val="9000"/>
              </a:schemeClr>
            </a:gs>
            <a:gs pos="100000">
              <a:schemeClr val="accent5">
                <a:hueOff val="-459284"/>
                <a:satOff val="68"/>
                <a:lumOff val="-1618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latin typeface="Times New Roman" pitchFamily="18" charset="0"/>
              <a:cs typeface="Times New Roman" pitchFamily="18" charset="0"/>
            </a:rPr>
            <a:t>Практикуми формування досвіду поведінки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87381" y="752044"/>
        <a:ext cx="1684366" cy="725037"/>
      </dsp:txXfrm>
    </dsp:sp>
    <dsp:sp modelId="{E4A6A1A8-9FD3-4645-BCEA-CC7314F290DE}">
      <dsp:nvSpPr>
        <dsp:cNvPr id="0" name=""/>
        <dsp:cNvSpPr/>
      </dsp:nvSpPr>
      <dsp:spPr>
        <a:xfrm rot="14758187">
          <a:off x="2080464" y="981446"/>
          <a:ext cx="1666356" cy="39195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20000">
              <a:schemeClr val="accent5">
                <a:hueOff val="-688926"/>
                <a:satOff val="101"/>
                <a:lumOff val="-2427"/>
                <a:alphaOff val="0"/>
                <a:tint val="9000"/>
              </a:schemeClr>
            </a:gs>
            <a:gs pos="100000">
              <a:schemeClr val="accent5">
                <a:hueOff val="-688926"/>
                <a:satOff val="101"/>
                <a:lumOff val="-2427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AB9267A-7A78-4FC1-B341-5B4E2BDDD3C6}">
      <dsp:nvSpPr>
        <dsp:cNvPr id="0" name=""/>
        <dsp:cNvSpPr/>
      </dsp:nvSpPr>
      <dsp:spPr>
        <a:xfrm>
          <a:off x="1705901" y="31379"/>
          <a:ext cx="1736912" cy="770151"/>
        </a:xfrm>
        <a:prstGeom prst="roundRect">
          <a:avLst>
            <a:gd name="adj" fmla="val 10000"/>
          </a:avLst>
        </a:prstGeom>
        <a:gradFill rotWithShape="0">
          <a:gsLst>
            <a:gs pos="20000">
              <a:schemeClr val="accent5">
                <a:hueOff val="-688926"/>
                <a:satOff val="101"/>
                <a:lumOff val="-2427"/>
                <a:alphaOff val="0"/>
                <a:tint val="9000"/>
              </a:schemeClr>
            </a:gs>
            <a:gs pos="100000">
              <a:schemeClr val="accent5">
                <a:hueOff val="-688926"/>
                <a:satOff val="101"/>
                <a:lumOff val="-2427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err="1" smtClean="0">
              <a:latin typeface="Times New Roman" pitchFamily="18" charset="0"/>
              <a:cs typeface="Times New Roman" pitchFamily="18" charset="0"/>
            </a:rPr>
            <a:t>Психолого</a:t>
          </a:r>
          <a:r>
            <a:rPr lang="uk-UA" sz="1600" b="1" i="1" kern="1200" dirty="0" smtClean="0">
              <a:latin typeface="Times New Roman" pitchFamily="18" charset="0"/>
              <a:cs typeface="Times New Roman" pitchFamily="18" charset="0"/>
            </a:rPr>
            <a:t> – педагогічний супровід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28458" y="53936"/>
        <a:ext cx="1691798" cy="725037"/>
      </dsp:txXfrm>
    </dsp:sp>
    <dsp:sp modelId="{05709284-AFBB-48C1-AC5B-E090C900B3E6}">
      <dsp:nvSpPr>
        <dsp:cNvPr id="0" name=""/>
        <dsp:cNvSpPr/>
      </dsp:nvSpPr>
      <dsp:spPr>
        <a:xfrm rot="16236562">
          <a:off x="2948377" y="832634"/>
          <a:ext cx="1714692" cy="39195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20000">
              <a:schemeClr val="accent5">
                <a:hueOff val="-918568"/>
                <a:satOff val="135"/>
                <a:lumOff val="-3236"/>
                <a:alphaOff val="0"/>
                <a:tint val="9000"/>
              </a:schemeClr>
            </a:gs>
            <a:gs pos="100000">
              <a:schemeClr val="accent5">
                <a:hueOff val="-918568"/>
                <a:satOff val="135"/>
                <a:lumOff val="-3236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0646F7A-4956-42E5-A2EF-D9F0FA6B2729}">
      <dsp:nvSpPr>
        <dsp:cNvPr id="0" name=""/>
        <dsp:cNvSpPr/>
      </dsp:nvSpPr>
      <dsp:spPr>
        <a:xfrm>
          <a:off x="3056825" y="-213763"/>
          <a:ext cx="1516033" cy="770151"/>
        </a:xfrm>
        <a:prstGeom prst="roundRect">
          <a:avLst>
            <a:gd name="adj" fmla="val 10000"/>
          </a:avLst>
        </a:prstGeom>
        <a:gradFill rotWithShape="0">
          <a:gsLst>
            <a:gs pos="20000">
              <a:schemeClr val="accent5">
                <a:hueOff val="-918568"/>
                <a:satOff val="135"/>
                <a:lumOff val="-3236"/>
                <a:alphaOff val="0"/>
                <a:tint val="9000"/>
              </a:schemeClr>
            </a:gs>
            <a:gs pos="100000">
              <a:schemeClr val="accent5">
                <a:hueOff val="-918568"/>
                <a:satOff val="135"/>
                <a:lumOff val="-3236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latin typeface="Times New Roman" pitchFamily="18" charset="0"/>
              <a:cs typeface="Times New Roman" pitchFamily="18" charset="0"/>
            </a:rPr>
            <a:t>Інтерактивні форми, методи 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79382" y="-191206"/>
        <a:ext cx="1470919" cy="725037"/>
      </dsp:txXfrm>
    </dsp:sp>
    <dsp:sp modelId="{846DC02C-95A0-4DC4-9DDE-2587145F74FF}">
      <dsp:nvSpPr>
        <dsp:cNvPr id="0" name=""/>
        <dsp:cNvSpPr/>
      </dsp:nvSpPr>
      <dsp:spPr>
        <a:xfrm rot="17896015">
          <a:off x="3964862" y="1011070"/>
          <a:ext cx="1703010" cy="39195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20000">
              <a:schemeClr val="accent5">
                <a:hueOff val="-1148211"/>
                <a:satOff val="169"/>
                <a:lumOff val="-4044"/>
                <a:alphaOff val="0"/>
                <a:tint val="9000"/>
              </a:schemeClr>
            </a:gs>
            <a:gs pos="100000">
              <a:schemeClr val="accent5">
                <a:hueOff val="-1148211"/>
                <a:satOff val="169"/>
                <a:lumOff val="-4044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3D50D20-E8A9-46E1-A5D5-8E372638F39B}">
      <dsp:nvSpPr>
        <dsp:cNvPr id="0" name=""/>
        <dsp:cNvSpPr/>
      </dsp:nvSpPr>
      <dsp:spPr>
        <a:xfrm>
          <a:off x="4412866" y="72007"/>
          <a:ext cx="1613514" cy="770151"/>
        </a:xfrm>
        <a:prstGeom prst="roundRect">
          <a:avLst>
            <a:gd name="adj" fmla="val 10000"/>
          </a:avLst>
        </a:prstGeom>
        <a:gradFill rotWithShape="0">
          <a:gsLst>
            <a:gs pos="20000">
              <a:schemeClr val="accent5">
                <a:hueOff val="-1148211"/>
                <a:satOff val="169"/>
                <a:lumOff val="-4044"/>
                <a:alphaOff val="0"/>
                <a:tint val="9000"/>
              </a:schemeClr>
            </a:gs>
            <a:gs pos="100000">
              <a:schemeClr val="accent5">
                <a:hueOff val="-1148211"/>
                <a:satOff val="169"/>
                <a:lumOff val="-4044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latin typeface="Times New Roman" pitchFamily="18" charset="0"/>
              <a:cs typeface="Times New Roman" pitchFamily="18" charset="0"/>
            </a:rPr>
            <a:t>Інноваційні технології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435423" y="94564"/>
        <a:ext cx="1568400" cy="725037"/>
      </dsp:txXfrm>
    </dsp:sp>
    <dsp:sp modelId="{66BF78D2-4FB1-4C1F-A9C8-A857A2FD81D4}">
      <dsp:nvSpPr>
        <dsp:cNvPr id="0" name=""/>
        <dsp:cNvSpPr/>
      </dsp:nvSpPr>
      <dsp:spPr>
        <a:xfrm rot="19120415">
          <a:off x="4719283" y="1423846"/>
          <a:ext cx="1558802" cy="39195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20000">
              <a:schemeClr val="accent5">
                <a:hueOff val="-1377853"/>
                <a:satOff val="203"/>
                <a:lumOff val="-4853"/>
                <a:alphaOff val="0"/>
                <a:tint val="9000"/>
              </a:schemeClr>
            </a:gs>
            <a:gs pos="100000">
              <a:schemeClr val="accent5">
                <a:hueOff val="-1377853"/>
                <a:satOff val="203"/>
                <a:lumOff val="-4853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C4C950F-C743-48EE-BDD4-61BD391A34B6}">
      <dsp:nvSpPr>
        <dsp:cNvPr id="0" name=""/>
        <dsp:cNvSpPr/>
      </dsp:nvSpPr>
      <dsp:spPr>
        <a:xfrm>
          <a:off x="5133473" y="720070"/>
          <a:ext cx="1901021" cy="770151"/>
        </a:xfrm>
        <a:prstGeom prst="roundRect">
          <a:avLst>
            <a:gd name="adj" fmla="val 10000"/>
          </a:avLst>
        </a:prstGeom>
        <a:gradFill rotWithShape="0">
          <a:gsLst>
            <a:gs pos="20000">
              <a:schemeClr val="accent5">
                <a:hueOff val="-1377853"/>
                <a:satOff val="203"/>
                <a:lumOff val="-4853"/>
                <a:alphaOff val="0"/>
                <a:tint val="9000"/>
              </a:schemeClr>
            </a:gs>
            <a:gs pos="100000">
              <a:schemeClr val="accent5">
                <a:hueOff val="-1377853"/>
                <a:satOff val="203"/>
                <a:lumOff val="-4853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latin typeface="Times New Roman" pitchFamily="18" charset="0"/>
              <a:cs typeface="Times New Roman" pitchFamily="18" charset="0"/>
            </a:rPr>
            <a:t>Колективна життєтворчість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56030" y="742627"/>
        <a:ext cx="1855907" cy="725037"/>
      </dsp:txXfrm>
    </dsp:sp>
    <dsp:sp modelId="{3CF9AA5B-5460-427A-9321-1DAFD3910EF7}">
      <dsp:nvSpPr>
        <dsp:cNvPr id="0" name=""/>
        <dsp:cNvSpPr/>
      </dsp:nvSpPr>
      <dsp:spPr>
        <a:xfrm rot="20478120">
          <a:off x="5440484" y="2138157"/>
          <a:ext cx="1377969" cy="39195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20000">
              <a:schemeClr val="accent5">
                <a:hueOff val="-1607495"/>
                <a:satOff val="236"/>
                <a:lumOff val="-5662"/>
                <a:alphaOff val="0"/>
                <a:tint val="9000"/>
              </a:schemeClr>
            </a:gs>
            <a:gs pos="100000">
              <a:schemeClr val="accent5">
                <a:hueOff val="-1607495"/>
                <a:satOff val="236"/>
                <a:lumOff val="-5662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B0A8328-CCC2-42D7-8E5B-9CD0E9D3C1BA}">
      <dsp:nvSpPr>
        <dsp:cNvPr id="0" name=""/>
        <dsp:cNvSpPr/>
      </dsp:nvSpPr>
      <dsp:spPr>
        <a:xfrm>
          <a:off x="6011020" y="1728183"/>
          <a:ext cx="1542141" cy="770151"/>
        </a:xfrm>
        <a:prstGeom prst="roundRect">
          <a:avLst>
            <a:gd name="adj" fmla="val 10000"/>
          </a:avLst>
        </a:prstGeom>
        <a:gradFill rotWithShape="0">
          <a:gsLst>
            <a:gs pos="20000">
              <a:schemeClr val="accent5">
                <a:hueOff val="-1607495"/>
                <a:satOff val="236"/>
                <a:lumOff val="-5662"/>
                <a:alphaOff val="0"/>
                <a:tint val="9000"/>
              </a:schemeClr>
            </a:gs>
            <a:gs pos="100000">
              <a:schemeClr val="accent5">
                <a:hueOff val="-1607495"/>
                <a:satOff val="236"/>
                <a:lumOff val="-5662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latin typeface="Times New Roman" pitchFamily="18" charset="0"/>
              <a:cs typeface="Times New Roman" pitchFamily="18" charset="0"/>
            </a:rPr>
            <a:t>Життєве проектування 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33577" y="1750740"/>
        <a:ext cx="1497027" cy="725037"/>
      </dsp:txXfrm>
    </dsp:sp>
    <dsp:sp modelId="{8F16F059-30C9-470F-B16C-D2FF426DCECE}">
      <dsp:nvSpPr>
        <dsp:cNvPr id="0" name=""/>
        <dsp:cNvSpPr/>
      </dsp:nvSpPr>
      <dsp:spPr>
        <a:xfrm rot="183931">
          <a:off x="5681107" y="3062599"/>
          <a:ext cx="1075527" cy="39195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20000">
              <a:schemeClr val="accent5">
                <a:hueOff val="-1837137"/>
                <a:satOff val="270"/>
                <a:lumOff val="-6471"/>
                <a:alphaOff val="0"/>
                <a:tint val="9000"/>
              </a:schemeClr>
            </a:gs>
            <a:gs pos="100000">
              <a:schemeClr val="accent5">
                <a:hueOff val="-1837137"/>
                <a:satOff val="270"/>
                <a:lumOff val="-6471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0688D66-7377-426D-A29E-599C61F1893E}">
      <dsp:nvSpPr>
        <dsp:cNvPr id="0" name=""/>
        <dsp:cNvSpPr/>
      </dsp:nvSpPr>
      <dsp:spPr>
        <a:xfrm>
          <a:off x="6301119" y="2736302"/>
          <a:ext cx="909490" cy="1102063"/>
        </a:xfrm>
        <a:prstGeom prst="roundRect">
          <a:avLst>
            <a:gd name="adj" fmla="val 10000"/>
          </a:avLst>
        </a:prstGeom>
        <a:gradFill rotWithShape="0">
          <a:gsLst>
            <a:gs pos="20000">
              <a:schemeClr val="accent5">
                <a:hueOff val="-1837137"/>
                <a:satOff val="270"/>
                <a:lumOff val="-6471"/>
                <a:alphaOff val="0"/>
                <a:tint val="9000"/>
              </a:schemeClr>
            </a:gs>
            <a:gs pos="100000">
              <a:schemeClr val="accent5">
                <a:hueOff val="-1837137"/>
                <a:satOff val="270"/>
                <a:lumOff val="-6471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1" kern="1200" dirty="0" smtClean="0">
              <a:latin typeface="Times New Roman" pitchFamily="18" charset="0"/>
              <a:cs typeface="Times New Roman" pitchFamily="18" charset="0"/>
            </a:rPr>
            <a:t>Групи родинного типу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27757" y="2762940"/>
        <a:ext cx="856214" cy="10487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30712-0BDA-416E-93C5-56B1A3237E50}">
      <dsp:nvSpPr>
        <dsp:cNvPr id="0" name=""/>
        <dsp:cNvSpPr/>
      </dsp:nvSpPr>
      <dsp:spPr>
        <a:xfrm>
          <a:off x="114167" y="0"/>
          <a:ext cx="2696783" cy="489654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i="1" kern="1200" dirty="0" smtClean="0"/>
            <a:t>В межах </a:t>
          </a:r>
          <a:r>
            <a:rPr lang="ru-RU" sz="3500" b="1" i="1" kern="1200" dirty="0" err="1" smtClean="0"/>
            <a:t>міста</a:t>
          </a:r>
          <a:endParaRPr lang="ru-RU" sz="3500" b="1" i="1" kern="1200" dirty="0"/>
        </a:p>
      </dsp:txBody>
      <dsp:txXfrm>
        <a:off x="114167" y="0"/>
        <a:ext cx="2696783" cy="1468963"/>
      </dsp:txXfrm>
    </dsp:sp>
    <dsp:sp modelId="{DDF05AD6-75AE-4C62-B2FC-E0CB07374E18}">
      <dsp:nvSpPr>
        <dsp:cNvPr id="0" name=""/>
        <dsp:cNvSpPr/>
      </dsp:nvSpPr>
      <dsp:spPr>
        <a:xfrm>
          <a:off x="270715" y="1469706"/>
          <a:ext cx="2157426" cy="11018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FF0000"/>
              </a:solidFill>
            </a:rPr>
            <a:t>Шкільні та міські МО,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FF0000"/>
              </a:solidFill>
            </a:rPr>
            <a:t>Творчі групи</a:t>
          </a:r>
          <a:endParaRPr lang="ru-RU" sz="1800" b="1" i="1" kern="1200" dirty="0">
            <a:solidFill>
              <a:srgbClr val="FF0000"/>
            </a:solidFill>
          </a:endParaRPr>
        </a:p>
      </dsp:txBody>
      <dsp:txXfrm>
        <a:off x="302987" y="1501978"/>
        <a:ext cx="2092882" cy="1037297"/>
      </dsp:txXfrm>
    </dsp:sp>
    <dsp:sp modelId="{B17DCA94-5FF0-45BC-9925-1E46E4C1CA3A}">
      <dsp:nvSpPr>
        <dsp:cNvPr id="0" name=""/>
        <dsp:cNvSpPr/>
      </dsp:nvSpPr>
      <dsp:spPr>
        <a:xfrm>
          <a:off x="120472" y="2771756"/>
          <a:ext cx="2475172" cy="1909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solidFill>
                <a:srgbClr val="002060"/>
              </a:solidFill>
            </a:rPr>
            <a:t>Курси</a:t>
          </a:r>
          <a:r>
            <a:rPr lang="ru-RU" sz="1800" b="1" i="1" kern="1200" dirty="0" smtClean="0">
              <a:solidFill>
                <a:srgbClr val="002060"/>
              </a:solidFill>
            </a:rPr>
            <a:t>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solidFill>
                <a:srgbClr val="002060"/>
              </a:solidFill>
            </a:rPr>
            <a:t>семінари</a:t>
          </a:r>
          <a:r>
            <a:rPr lang="ru-RU" sz="1800" b="1" i="1" kern="1200" dirty="0" smtClean="0">
              <a:solidFill>
                <a:srgbClr val="002060"/>
              </a:solidFill>
            </a:rPr>
            <a:t>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solidFill>
                <a:srgbClr val="002060"/>
              </a:solidFill>
            </a:rPr>
            <a:t>тренінги</a:t>
          </a:r>
          <a:r>
            <a:rPr lang="ru-RU" sz="1800" b="1" i="1" kern="1200" dirty="0" smtClean="0">
              <a:solidFill>
                <a:srgbClr val="002060"/>
              </a:solidFill>
            </a:rPr>
            <a:t>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solidFill>
                <a:srgbClr val="002060"/>
              </a:solidFill>
            </a:rPr>
            <a:t>круглі</a:t>
          </a:r>
          <a:r>
            <a:rPr lang="ru-RU" sz="1800" b="1" i="1" kern="1200" dirty="0" smtClean="0">
              <a:solidFill>
                <a:srgbClr val="002060"/>
              </a:solidFill>
            </a:rPr>
            <a:t> </a:t>
          </a:r>
          <a:r>
            <a:rPr lang="ru-RU" sz="1800" b="1" i="1" kern="1200" dirty="0" err="1" smtClean="0">
              <a:solidFill>
                <a:srgbClr val="002060"/>
              </a:solidFill>
            </a:rPr>
            <a:t>столи</a:t>
          </a:r>
          <a:r>
            <a:rPr lang="ru-RU" sz="1400" b="1" i="1" kern="1200" dirty="0" smtClean="0">
              <a:solidFill>
                <a:srgbClr val="002060"/>
              </a:solidFill>
            </a:rPr>
            <a:t>.</a:t>
          </a:r>
          <a:endParaRPr lang="ru-RU" sz="1400" b="1" i="1" kern="1200" dirty="0">
            <a:solidFill>
              <a:srgbClr val="002060"/>
            </a:solidFill>
          </a:endParaRPr>
        </a:p>
      </dsp:txBody>
      <dsp:txXfrm>
        <a:off x="176411" y="2827695"/>
        <a:ext cx="2363294" cy="1798032"/>
      </dsp:txXfrm>
    </dsp:sp>
    <dsp:sp modelId="{48B6ED01-54FE-4EF1-9BAF-FEAAA0ADA548}">
      <dsp:nvSpPr>
        <dsp:cNvPr id="0" name=""/>
        <dsp:cNvSpPr/>
      </dsp:nvSpPr>
      <dsp:spPr>
        <a:xfrm>
          <a:off x="2900079" y="0"/>
          <a:ext cx="2696783" cy="489654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i="1" kern="1200" dirty="0" smtClean="0"/>
            <a:t>В межах </a:t>
          </a:r>
          <a:r>
            <a:rPr lang="ru-RU" sz="3500" b="1" i="1" kern="1200" dirty="0" err="1" smtClean="0"/>
            <a:t>області</a:t>
          </a:r>
          <a:endParaRPr lang="ru-RU" sz="3500" b="1" i="1" kern="1200" dirty="0"/>
        </a:p>
      </dsp:txBody>
      <dsp:txXfrm>
        <a:off x="2900079" y="0"/>
        <a:ext cx="2696783" cy="1468963"/>
      </dsp:txXfrm>
    </dsp:sp>
    <dsp:sp modelId="{C44FD997-6DD4-4319-9D8B-9E4941550014}">
      <dsp:nvSpPr>
        <dsp:cNvPr id="0" name=""/>
        <dsp:cNvSpPr/>
      </dsp:nvSpPr>
      <dsp:spPr>
        <a:xfrm>
          <a:off x="3169952" y="1476510"/>
          <a:ext cx="2157426" cy="1308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solidFill>
                <a:srgbClr val="FF0000"/>
              </a:solidFill>
            </a:rPr>
            <a:t>Курси</a:t>
          </a:r>
          <a:r>
            <a:rPr lang="ru-RU" sz="2000" b="1" i="1" kern="1200" dirty="0" smtClean="0">
              <a:solidFill>
                <a:srgbClr val="FF0000"/>
              </a:solidFill>
            </a:rPr>
            <a:t>, </a:t>
          </a:r>
          <a:r>
            <a:rPr lang="ru-RU" sz="2000" b="1" i="1" kern="1200" dirty="0" err="1" smtClean="0">
              <a:solidFill>
                <a:srgbClr val="FF0000"/>
              </a:solidFill>
            </a:rPr>
            <a:t>спецкурси</a:t>
          </a:r>
          <a:r>
            <a:rPr lang="ru-RU" sz="2000" b="1" i="1" kern="1200" dirty="0" smtClean="0">
              <a:solidFill>
                <a:srgbClr val="FF0000"/>
              </a:solidFill>
            </a:rPr>
            <a:t>, </a:t>
          </a:r>
          <a:r>
            <a:rPr lang="ru-RU" sz="2000" b="1" i="1" kern="1200" dirty="0" err="1" smtClean="0">
              <a:solidFill>
                <a:srgbClr val="FF0000"/>
              </a:solidFill>
            </a:rPr>
            <a:t>семінари</a:t>
          </a:r>
          <a:r>
            <a:rPr lang="ru-RU" sz="2000" b="1" i="1" kern="1200" dirty="0" smtClean="0">
              <a:solidFill>
                <a:srgbClr val="FF0000"/>
              </a:solidFill>
            </a:rPr>
            <a:t>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solidFill>
                <a:srgbClr val="FF0000"/>
              </a:solidFill>
            </a:rPr>
            <a:t>тренінги</a:t>
          </a:r>
          <a:r>
            <a:rPr lang="ru-RU" sz="2000" b="1" i="1" kern="1200" dirty="0" smtClean="0">
              <a:solidFill>
                <a:srgbClr val="7030A0"/>
              </a:solidFill>
            </a:rPr>
            <a:t>,</a:t>
          </a:r>
          <a:endParaRPr lang="ru-RU" sz="2000" b="1" i="1" kern="1200" dirty="0">
            <a:solidFill>
              <a:srgbClr val="7030A0"/>
            </a:solidFill>
          </a:endParaRPr>
        </a:p>
      </dsp:txBody>
      <dsp:txXfrm>
        <a:off x="3208278" y="1514836"/>
        <a:ext cx="2080774" cy="1231882"/>
      </dsp:txXfrm>
    </dsp:sp>
    <dsp:sp modelId="{8D7AF7E3-0800-40F6-9BCF-EB19754C35AD}">
      <dsp:nvSpPr>
        <dsp:cNvPr id="0" name=""/>
        <dsp:cNvSpPr/>
      </dsp:nvSpPr>
      <dsp:spPr>
        <a:xfrm>
          <a:off x="2931901" y="2979633"/>
          <a:ext cx="2633139" cy="16712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solidFill>
                <a:srgbClr val="002060"/>
              </a:solidFill>
            </a:rPr>
            <a:t>Методичні</a:t>
          </a:r>
          <a:r>
            <a:rPr lang="ru-RU" sz="1800" b="1" i="1" kern="1200" dirty="0" smtClean="0">
              <a:solidFill>
                <a:srgbClr val="002060"/>
              </a:solidFill>
            </a:rPr>
            <a:t> та </a:t>
          </a:r>
          <a:r>
            <a:rPr lang="ru-RU" sz="1800" b="1" i="1" kern="1200" dirty="0" err="1" smtClean="0">
              <a:solidFill>
                <a:srgbClr val="002060"/>
              </a:solidFill>
            </a:rPr>
            <a:t>дидактичні</a:t>
          </a:r>
          <a:r>
            <a:rPr lang="ru-RU" sz="1800" b="1" i="1" kern="1200" dirty="0" smtClean="0">
              <a:solidFill>
                <a:srgbClr val="002060"/>
              </a:solidFill>
            </a:rPr>
            <a:t> </a:t>
          </a:r>
          <a:r>
            <a:rPr lang="ru-RU" sz="1800" b="1" i="1" kern="1200" dirty="0" err="1" smtClean="0">
              <a:solidFill>
                <a:srgbClr val="002060"/>
              </a:solidFill>
            </a:rPr>
            <a:t>посібники</a:t>
          </a:r>
          <a:endParaRPr lang="ru-RU" sz="1800" b="1" i="1" kern="1200" dirty="0">
            <a:solidFill>
              <a:srgbClr val="002060"/>
            </a:solidFill>
          </a:endParaRPr>
        </a:p>
      </dsp:txBody>
      <dsp:txXfrm>
        <a:off x="2980851" y="3028583"/>
        <a:ext cx="2535239" cy="1573360"/>
      </dsp:txXfrm>
    </dsp:sp>
    <dsp:sp modelId="{25B22BD4-75F2-43DD-908E-F8C7FA4FC4E0}">
      <dsp:nvSpPr>
        <dsp:cNvPr id="0" name=""/>
        <dsp:cNvSpPr/>
      </dsp:nvSpPr>
      <dsp:spPr>
        <a:xfrm>
          <a:off x="5799122" y="0"/>
          <a:ext cx="2696783" cy="489654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i="1" kern="1200" dirty="0" err="1" smtClean="0"/>
            <a:t>Самоосвіта</a:t>
          </a:r>
          <a:endParaRPr lang="ru-RU" sz="3500" b="1" i="1" kern="1200" dirty="0"/>
        </a:p>
      </dsp:txBody>
      <dsp:txXfrm>
        <a:off x="5799122" y="0"/>
        <a:ext cx="2696783" cy="1468963"/>
      </dsp:txXfrm>
    </dsp:sp>
    <dsp:sp modelId="{AF4BD78A-FF77-40E4-B3F9-21E2456A2BE7}">
      <dsp:nvSpPr>
        <dsp:cNvPr id="0" name=""/>
        <dsp:cNvSpPr/>
      </dsp:nvSpPr>
      <dsp:spPr>
        <a:xfrm>
          <a:off x="6068800" y="1469702"/>
          <a:ext cx="2157426" cy="12028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solidFill>
                <a:srgbClr val="FF0000"/>
              </a:solidFill>
            </a:rPr>
            <a:t>Вивчення</a:t>
          </a:r>
          <a:r>
            <a:rPr lang="ru-RU" sz="2000" b="1" i="1" kern="1200" dirty="0" smtClean="0">
              <a:solidFill>
                <a:srgbClr val="FF0000"/>
              </a:solidFill>
            </a:rPr>
            <a:t> </a:t>
          </a:r>
          <a:r>
            <a:rPr lang="ru-RU" sz="2000" b="1" i="1" kern="1200" dirty="0" err="1" smtClean="0">
              <a:solidFill>
                <a:srgbClr val="FF0000"/>
              </a:solidFill>
            </a:rPr>
            <a:t>досвіду</a:t>
          </a:r>
          <a:r>
            <a:rPr lang="ru-RU" sz="2000" b="1" i="1" kern="1200" dirty="0" smtClean="0">
              <a:solidFill>
                <a:srgbClr val="FF0000"/>
              </a:solidFill>
            </a:rPr>
            <a:t> </a:t>
          </a:r>
          <a:r>
            <a:rPr lang="ru-RU" sz="2000" b="1" i="1" kern="1200" dirty="0" err="1" smtClean="0">
              <a:solidFill>
                <a:srgbClr val="FF0000"/>
              </a:solidFill>
            </a:rPr>
            <a:t>колег</a:t>
          </a:r>
          <a:endParaRPr lang="ru-RU" sz="2000" b="1" i="1" kern="1200" dirty="0">
            <a:solidFill>
              <a:srgbClr val="FF0000"/>
            </a:solidFill>
          </a:endParaRPr>
        </a:p>
      </dsp:txBody>
      <dsp:txXfrm>
        <a:off x="6104030" y="1504932"/>
        <a:ext cx="2086966" cy="1132397"/>
      </dsp:txXfrm>
    </dsp:sp>
    <dsp:sp modelId="{1FC54D9F-1006-42A2-AE75-5E5FEA6EA5C4}">
      <dsp:nvSpPr>
        <dsp:cNvPr id="0" name=""/>
        <dsp:cNvSpPr/>
      </dsp:nvSpPr>
      <dsp:spPr>
        <a:xfrm>
          <a:off x="6067139" y="2891122"/>
          <a:ext cx="2309482" cy="1793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solidFill>
                <a:srgbClr val="002060"/>
              </a:solidFill>
            </a:rPr>
            <a:t>Бажання</a:t>
          </a:r>
          <a:r>
            <a:rPr lang="ru-RU" sz="1800" b="1" i="1" kern="1200" dirty="0" smtClean="0">
              <a:solidFill>
                <a:srgbClr val="002060"/>
              </a:solidFill>
            </a:rPr>
            <a:t> знати,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вміти,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solidFill>
                <a:srgbClr val="002060"/>
              </a:solidFill>
            </a:rPr>
            <a:t>робити</a:t>
          </a:r>
          <a:endParaRPr lang="ru-RU" sz="1800" b="1" i="1" kern="1200" dirty="0">
            <a:solidFill>
              <a:srgbClr val="002060"/>
            </a:solidFill>
          </a:endParaRPr>
        </a:p>
      </dsp:txBody>
      <dsp:txXfrm>
        <a:off x="6119665" y="2943648"/>
        <a:ext cx="2204430" cy="16883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7ED25-61CF-43E0-84E6-88728A54F072}">
      <dsp:nvSpPr>
        <dsp:cNvPr id="0" name=""/>
        <dsp:cNvSpPr/>
      </dsp:nvSpPr>
      <dsp:spPr>
        <a:xfrm>
          <a:off x="10369" y="0"/>
          <a:ext cx="2813700" cy="816656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Шкільні олімпіади</a:t>
          </a:r>
          <a:endParaRPr lang="uk-UA" sz="1800" b="1" i="1" kern="1200" dirty="0">
            <a:solidFill>
              <a:srgbClr val="7030A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0369" y="0"/>
        <a:ext cx="2813700" cy="816656"/>
      </dsp:txXfrm>
    </dsp:sp>
    <dsp:sp modelId="{ABCD6DCA-9402-4745-BDAB-B6421BA9976E}">
      <dsp:nvSpPr>
        <dsp:cNvPr id="0" name=""/>
        <dsp:cNvSpPr/>
      </dsp:nvSpPr>
      <dsp:spPr>
        <a:xfrm>
          <a:off x="5698998" y="28593"/>
          <a:ext cx="2526158" cy="867761"/>
        </a:xfrm>
        <a:prstGeom prst="rect">
          <a:avLst/>
        </a:prstGeom>
        <a:solidFill>
          <a:schemeClr val="accent3">
            <a:shade val="50000"/>
            <a:hueOff val="49721"/>
            <a:satOff val="-13954"/>
            <a:lumOff val="19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Міські олімпіади</a:t>
          </a:r>
          <a:endParaRPr lang="uk-UA" sz="1800" b="1" i="1" kern="1200" dirty="0">
            <a:solidFill>
              <a:srgbClr val="7030A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698998" y="28593"/>
        <a:ext cx="2526158" cy="867761"/>
      </dsp:txXfrm>
    </dsp:sp>
    <dsp:sp modelId="{E98CF7BF-144F-493E-B570-9B0685901818}">
      <dsp:nvSpPr>
        <dsp:cNvPr id="0" name=""/>
        <dsp:cNvSpPr/>
      </dsp:nvSpPr>
      <dsp:spPr>
        <a:xfrm>
          <a:off x="0" y="3934432"/>
          <a:ext cx="2858057" cy="774092"/>
        </a:xfrm>
        <a:prstGeom prst="rect">
          <a:avLst/>
        </a:prstGeom>
        <a:solidFill>
          <a:schemeClr val="accent3">
            <a:shade val="50000"/>
            <a:hueOff val="99442"/>
            <a:satOff val="-27907"/>
            <a:lumOff val="391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Міжнародні інтерактивні конкурси</a:t>
          </a:r>
          <a:endParaRPr lang="uk-UA" sz="1800" b="1" i="1" kern="1200" dirty="0">
            <a:solidFill>
              <a:srgbClr val="7030A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0" y="3934432"/>
        <a:ext cx="2858057" cy="774092"/>
      </dsp:txXfrm>
    </dsp:sp>
    <dsp:sp modelId="{9B54F403-1E3F-4C81-9C55-4D9FB11B45B5}">
      <dsp:nvSpPr>
        <dsp:cNvPr id="0" name=""/>
        <dsp:cNvSpPr/>
      </dsp:nvSpPr>
      <dsp:spPr>
        <a:xfrm>
          <a:off x="5414994" y="3806198"/>
          <a:ext cx="2814605" cy="902326"/>
        </a:xfrm>
        <a:prstGeom prst="rect">
          <a:avLst/>
        </a:prstGeom>
        <a:solidFill>
          <a:schemeClr val="accent3">
            <a:shade val="50000"/>
            <a:hueOff val="99442"/>
            <a:satOff val="-27907"/>
            <a:lumOff val="391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Конкурс знавців української мови </a:t>
          </a:r>
          <a:r>
            <a:rPr lang="uk-UA" sz="1800" b="1" i="1" kern="1200" dirty="0" err="1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ім.П.Яцика</a:t>
          </a:r>
          <a:endParaRPr lang="uk-UA" sz="1800" b="1" i="1" kern="1200" dirty="0">
            <a:solidFill>
              <a:srgbClr val="7030A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414994" y="3806198"/>
        <a:ext cx="2814605" cy="902326"/>
      </dsp:txXfrm>
    </dsp:sp>
    <dsp:sp modelId="{40A3B668-5E3A-42F6-9806-A46F4AE348FE}">
      <dsp:nvSpPr>
        <dsp:cNvPr id="0" name=""/>
        <dsp:cNvSpPr/>
      </dsp:nvSpPr>
      <dsp:spPr>
        <a:xfrm>
          <a:off x="3106673" y="3851033"/>
          <a:ext cx="2135252" cy="857491"/>
        </a:xfrm>
        <a:prstGeom prst="rect">
          <a:avLst/>
        </a:prstGeom>
        <a:solidFill>
          <a:schemeClr val="accent3">
            <a:shade val="50000"/>
            <a:hueOff val="49721"/>
            <a:satOff val="-13954"/>
            <a:lumOff val="19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Гуртки, секції, факультативи</a:t>
          </a:r>
          <a:endParaRPr lang="uk-UA" sz="1800" b="1" i="1" kern="1200" dirty="0">
            <a:solidFill>
              <a:srgbClr val="7030A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106673" y="3851033"/>
        <a:ext cx="2135252" cy="8574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C2F9A-E68A-486F-8B36-BB10541B3977}">
      <dsp:nvSpPr>
        <dsp:cNvPr id="0" name=""/>
        <dsp:cNvSpPr/>
      </dsp:nvSpPr>
      <dsp:spPr>
        <a:xfrm>
          <a:off x="2941188" y="1321211"/>
          <a:ext cx="3428925" cy="3428925"/>
        </a:xfrm>
        <a:prstGeom prst="ellipse">
          <a:avLst/>
        </a:prstGeom>
        <a:gradFill rotWithShape="0">
          <a:gsLst>
            <a:gs pos="20000">
              <a:schemeClr val="accent1">
                <a:alpha val="50000"/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3400" b="1" i="0" u="none" strike="noStrike" kern="1200" cap="none" normalizeH="0" baseline="0" dirty="0" smtClean="0">
              <a:ln/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rPr>
            <a:t>Модель випускника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3400" b="1" i="0" u="none" strike="noStrike" kern="1200" cap="none" normalizeH="0" baseline="0" dirty="0" smtClean="0">
              <a:ln/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rPr>
            <a:t>початкової школи</a:t>
          </a:r>
        </a:p>
      </dsp:txBody>
      <dsp:txXfrm>
        <a:off x="3443342" y="1823365"/>
        <a:ext cx="2424617" cy="2424617"/>
      </dsp:txXfrm>
    </dsp:sp>
    <dsp:sp modelId="{F671356E-420C-4E3B-87A8-0C4791B14C6D}">
      <dsp:nvSpPr>
        <dsp:cNvPr id="0" name=""/>
        <dsp:cNvSpPr/>
      </dsp:nvSpPr>
      <dsp:spPr>
        <a:xfrm>
          <a:off x="3413034" y="-52853"/>
          <a:ext cx="2485233" cy="1711016"/>
        </a:xfrm>
        <a:prstGeom prst="ellipse">
          <a:avLst/>
        </a:prstGeom>
        <a:gradFill rotWithShape="0">
          <a:gsLst>
            <a:gs pos="20000">
              <a:schemeClr val="accent1">
                <a:alpha val="50000"/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900" b="0" i="0" u="none" strike="noStrike" kern="1200" cap="none" normalizeH="0" baseline="0" dirty="0" smtClean="0">
            <a:ln/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Навчився замінювати зовнішню дисципліну на самодисципліну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900" b="0" i="0" u="none" strike="noStrike" kern="1200" cap="none" normalizeH="0" baseline="0" dirty="0" smtClean="0">
            <a:ln/>
            <a:effectLst/>
            <a:latin typeface="Tahoma" pitchFamily="34" charset="0"/>
          </a:endParaRPr>
        </a:p>
      </dsp:txBody>
      <dsp:txXfrm>
        <a:off x="3776988" y="197719"/>
        <a:ext cx="1757325" cy="1209872"/>
      </dsp:txXfrm>
    </dsp:sp>
    <dsp:sp modelId="{4B911497-10A6-4095-8492-36890948BF3C}">
      <dsp:nvSpPr>
        <dsp:cNvPr id="0" name=""/>
        <dsp:cNvSpPr/>
      </dsp:nvSpPr>
      <dsp:spPr>
        <a:xfrm>
          <a:off x="5628665" y="288038"/>
          <a:ext cx="2615361" cy="2002492"/>
        </a:xfrm>
        <a:prstGeom prst="ellipse">
          <a:avLst/>
        </a:prstGeom>
        <a:gradFill rotWithShape="0">
          <a:gsLst>
            <a:gs pos="20000">
              <a:schemeClr val="accent1">
                <a:alpha val="50000"/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900" b="0" i="0" u="none" strike="noStrike" kern="1200" cap="none" normalizeH="0" baseline="0" dirty="0" smtClean="0">
            <a:ln/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Особистість активна, цілеспрямована, яка зосереджена на формуванні здорового способу життя</a:t>
          </a:r>
          <a:endParaRPr kumimoji="0" lang="ru-RU" sz="1400" b="0" i="0" u="none" strike="noStrike" kern="1200" cap="none" normalizeH="0" baseline="0" dirty="0" smtClean="0">
            <a:ln/>
            <a:effectLst/>
            <a:latin typeface="Tahoma" pitchFamily="34" charset="0"/>
          </a:endParaRPr>
        </a:p>
      </dsp:txBody>
      <dsp:txXfrm>
        <a:off x="6011676" y="581296"/>
        <a:ext cx="1849339" cy="1415976"/>
      </dsp:txXfrm>
    </dsp:sp>
    <dsp:sp modelId="{8FC4F94B-E5E3-4E78-A951-A2F06ABA11C4}">
      <dsp:nvSpPr>
        <dsp:cNvPr id="0" name=""/>
        <dsp:cNvSpPr/>
      </dsp:nvSpPr>
      <dsp:spPr>
        <a:xfrm>
          <a:off x="6348730" y="2232256"/>
          <a:ext cx="2292236" cy="1714462"/>
        </a:xfrm>
        <a:prstGeom prst="ellipse">
          <a:avLst/>
        </a:prstGeom>
        <a:gradFill rotWithShape="0">
          <a:gsLst>
            <a:gs pos="20000">
              <a:schemeClr val="accent1">
                <a:alpha val="50000"/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dirty="0" smtClean="0">
              <a:ln/>
              <a:effectLst/>
              <a:latin typeface="Tahoma" pitchFamily="34" charset="0"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200" b="0" i="0" u="none" strike="noStrike" kern="1200" cap="none" normalizeH="0" baseline="0" dirty="0" smtClean="0">
              <a:ln/>
              <a:effectLst/>
              <a:latin typeface="Tahoma" pitchFamily="34" charset="0"/>
            </a:rPr>
            <a:t> </a:t>
          </a:r>
          <a:r>
            <a:rPr kumimoji="0" lang="uk-UA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Має рівень знань понад державний стандарт</a:t>
          </a:r>
          <a:endParaRPr kumimoji="0" lang="ru-RU" sz="1400" b="0" i="0" u="none" strike="noStrike" kern="1200" cap="none" normalizeH="0" baseline="0" dirty="0" smtClean="0">
            <a:ln/>
            <a:effectLst/>
            <a:latin typeface="Tahoma" pitchFamily="34" charset="0"/>
          </a:endParaRPr>
        </a:p>
      </dsp:txBody>
      <dsp:txXfrm>
        <a:off x="6684420" y="2483333"/>
        <a:ext cx="1620856" cy="1212308"/>
      </dsp:txXfrm>
    </dsp:sp>
    <dsp:sp modelId="{E9F4CE4C-DF49-4A6E-A3F7-439F2F2B40FB}">
      <dsp:nvSpPr>
        <dsp:cNvPr id="0" name=""/>
        <dsp:cNvSpPr/>
      </dsp:nvSpPr>
      <dsp:spPr>
        <a:xfrm>
          <a:off x="5700655" y="3816426"/>
          <a:ext cx="2509287" cy="1714462"/>
        </a:xfrm>
        <a:prstGeom prst="ellipse">
          <a:avLst/>
        </a:prstGeom>
        <a:gradFill rotWithShape="0">
          <a:gsLst>
            <a:gs pos="20000">
              <a:schemeClr val="accent1">
                <a:alpha val="50000"/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1000" b="0" i="0" u="none" strike="noStrike" kern="1200" cap="none" normalizeH="0" baseline="0" dirty="0" smtClean="0">
            <a:ln/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000" b="0" i="0" u="none" strike="noStrike" kern="1200" cap="none" normalizeH="0" baseline="0" dirty="0" smtClean="0">
              <a:ln/>
              <a:effectLst/>
              <a:latin typeface="Tahoma" pitchFamily="34" charset="0"/>
            </a:rPr>
            <a:t> </a:t>
          </a:r>
          <a:r>
            <a:rPr kumimoji="0" lang="uk-UA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Має високий рівень національної й соціальної свідомості</a:t>
          </a:r>
          <a:endParaRPr kumimoji="0" lang="ru-RU" sz="1400" b="0" i="0" u="none" strike="noStrike" kern="1200" cap="none" normalizeH="0" baseline="0" dirty="0" smtClean="0">
            <a:ln/>
            <a:effectLst/>
            <a:latin typeface="Tahoma" pitchFamily="34" charset="0"/>
          </a:endParaRPr>
        </a:p>
      </dsp:txBody>
      <dsp:txXfrm>
        <a:off x="6068132" y="4067503"/>
        <a:ext cx="1774333" cy="1212308"/>
      </dsp:txXfrm>
    </dsp:sp>
    <dsp:sp modelId="{98ECDD86-DD4E-4360-B176-F9ABA582C043}">
      <dsp:nvSpPr>
        <dsp:cNvPr id="0" name=""/>
        <dsp:cNvSpPr/>
      </dsp:nvSpPr>
      <dsp:spPr>
        <a:xfrm>
          <a:off x="3538627" y="4302807"/>
          <a:ext cx="2234047" cy="1931770"/>
        </a:xfrm>
        <a:prstGeom prst="ellipse">
          <a:avLst/>
        </a:prstGeom>
        <a:gradFill rotWithShape="0">
          <a:gsLst>
            <a:gs pos="20000">
              <a:schemeClr val="accent1">
                <a:alpha val="50000"/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1000" b="0" i="0" u="none" strike="noStrike" kern="1200" cap="none" normalizeH="0" baseline="0" dirty="0" smtClean="0">
            <a:ln/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200" b="0" i="0" u="none" strike="noStrike" kern="1200" cap="none" normalizeH="0" baseline="0" dirty="0" smtClean="0">
              <a:ln/>
              <a:effectLst/>
              <a:latin typeface="Tahoma" pitchFamily="34" charset="0"/>
            </a:rPr>
            <a:t> </a:t>
          </a:r>
          <a:r>
            <a:rPr kumimoji="0" lang="uk-UA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Чітко самовизначається, свідомо і творчо ставиться до свого життя</a:t>
          </a:r>
          <a:endParaRPr kumimoji="0" lang="ru-RU" sz="1400" b="0" i="0" u="none" strike="noStrike" kern="1200" cap="none" normalizeH="0" baseline="0" dirty="0" smtClean="0">
            <a:ln/>
            <a:effectLst/>
            <a:latin typeface="Tahoma" pitchFamily="34" charset="0"/>
          </a:endParaRPr>
        </a:p>
      </dsp:txBody>
      <dsp:txXfrm>
        <a:off x="3865796" y="4585708"/>
        <a:ext cx="1579709" cy="1365968"/>
      </dsp:txXfrm>
    </dsp:sp>
    <dsp:sp modelId="{CDA2FA3B-D44C-4901-8D9E-3A38EE268F44}">
      <dsp:nvSpPr>
        <dsp:cNvPr id="0" name=""/>
        <dsp:cNvSpPr/>
      </dsp:nvSpPr>
      <dsp:spPr>
        <a:xfrm>
          <a:off x="1164160" y="3816436"/>
          <a:ext cx="2408031" cy="1556440"/>
        </a:xfrm>
        <a:prstGeom prst="ellipse">
          <a:avLst/>
        </a:prstGeom>
        <a:gradFill rotWithShape="0">
          <a:gsLst>
            <a:gs pos="20000">
              <a:schemeClr val="accent1">
                <a:alpha val="50000"/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1100" b="0" i="0" u="none" strike="noStrike" kern="1200" cap="none" normalizeH="0" baseline="0" dirty="0" smtClean="0">
            <a:ln/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200" b="0" i="0" u="none" strike="noStrike" kern="1200" cap="none" normalizeH="0" baseline="0" dirty="0" smtClean="0">
              <a:ln/>
              <a:effectLst/>
              <a:latin typeface="Tahoma" pitchFamily="34" charset="0"/>
            </a:rPr>
            <a:t>  </a:t>
          </a:r>
          <a:r>
            <a:rPr kumimoji="0" lang="uk-UA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Має високий рівень загальної культури, самоосвіти, економічної культури</a:t>
          </a:r>
          <a:endParaRPr kumimoji="0" lang="ru-RU" sz="1400" b="0" i="0" u="none" strike="noStrike" kern="1200" cap="none" normalizeH="0" baseline="0" dirty="0" smtClean="0">
            <a:ln/>
            <a:effectLst/>
            <a:latin typeface="Tahoma" pitchFamily="34" charset="0"/>
          </a:endParaRPr>
        </a:p>
      </dsp:txBody>
      <dsp:txXfrm>
        <a:off x="1516808" y="4044371"/>
        <a:ext cx="1702735" cy="1100570"/>
      </dsp:txXfrm>
    </dsp:sp>
    <dsp:sp modelId="{8E190429-358F-4DBD-A22F-5FB73C4992F4}">
      <dsp:nvSpPr>
        <dsp:cNvPr id="0" name=""/>
        <dsp:cNvSpPr/>
      </dsp:nvSpPr>
      <dsp:spPr>
        <a:xfrm>
          <a:off x="732111" y="2232255"/>
          <a:ext cx="2264891" cy="1601531"/>
        </a:xfrm>
        <a:prstGeom prst="ellipse">
          <a:avLst/>
        </a:prstGeom>
        <a:gradFill rotWithShape="0">
          <a:gsLst>
            <a:gs pos="20000">
              <a:schemeClr val="accent1">
                <a:alpha val="50000"/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kumimoji="0" lang="uk-UA" sz="1100" b="0" i="0" u="none" strike="noStrike" kern="1200" cap="none" normalizeH="0" baseline="0" dirty="0" smtClean="0">
              <a:ln/>
              <a:effectLst/>
              <a:latin typeface="Tahoma" pitchFamily="34" charset="0"/>
            </a:rPr>
            <a:t> </a:t>
          </a:r>
          <a:r>
            <a:rPr kumimoji="0" lang="uk-UA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Сприяє створенню сприятливого клімату  у колективі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1400" b="0" i="0" u="none" strike="noStrike" kern="1200" cap="none" normalizeH="0" baseline="0" dirty="0" smtClean="0">
            <a:ln/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100" b="0" i="0" u="none" strike="noStrike" kern="1200" cap="none" normalizeH="0" baseline="0" dirty="0" smtClean="0">
            <a:ln/>
            <a:effectLst/>
            <a:latin typeface="Tahoma" pitchFamily="34" charset="0"/>
          </a:endParaRPr>
        </a:p>
      </dsp:txBody>
      <dsp:txXfrm>
        <a:off x="1063797" y="2466794"/>
        <a:ext cx="1601519" cy="1132453"/>
      </dsp:txXfrm>
    </dsp:sp>
    <dsp:sp modelId="{684C9546-D772-4685-9DE8-1F039DC4CAE8}">
      <dsp:nvSpPr>
        <dsp:cNvPr id="0" name=""/>
        <dsp:cNvSpPr/>
      </dsp:nvSpPr>
      <dsp:spPr>
        <a:xfrm>
          <a:off x="1308178" y="360046"/>
          <a:ext cx="2277680" cy="1865249"/>
        </a:xfrm>
        <a:prstGeom prst="ellipse">
          <a:avLst/>
        </a:prstGeom>
        <a:gradFill rotWithShape="0">
          <a:gsLst>
            <a:gs pos="20000">
              <a:schemeClr val="accent1">
                <a:alpha val="50000"/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uk-UA" sz="900" b="0" i="0" u="none" strike="noStrike" kern="1200" cap="none" normalizeH="0" baseline="0" dirty="0" smtClean="0">
            <a:ln/>
            <a:effectLst/>
            <a:latin typeface="Tahom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200" b="0" i="0" u="none" strike="noStrike" kern="1200" cap="none" normalizeH="0" baseline="0" dirty="0" smtClean="0">
              <a:ln/>
              <a:effectLst/>
              <a:latin typeface="Tahoma" pitchFamily="34" charset="0"/>
            </a:rPr>
            <a:t>  </a:t>
          </a:r>
          <a:r>
            <a:rPr kumimoji="0" lang="uk-UA" sz="1400" b="0" i="0" u="none" strike="noStrike" kern="1200" cap="none" normalizeH="0" baseline="0" dirty="0" smtClean="0">
              <a:ln/>
              <a:effectLst/>
              <a:latin typeface="Tahoma" pitchFamily="34" charset="0"/>
            </a:rPr>
            <a:t>Є особистістю творчою, має високий інтелект,  морально стійкий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900" b="0" i="0" u="none" strike="noStrike" kern="1200" cap="none" normalizeH="0" baseline="0" dirty="0" smtClean="0">
            <a:ln/>
            <a:effectLst/>
            <a:latin typeface="Tahoma" pitchFamily="34" charset="0"/>
          </a:endParaRPr>
        </a:p>
      </dsp:txBody>
      <dsp:txXfrm>
        <a:off x="1641737" y="633205"/>
        <a:ext cx="1610562" cy="13189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B25F07-6559-4E42-9FFB-2C5C9A048788}">
      <dsp:nvSpPr>
        <dsp:cNvPr id="0" name=""/>
        <dsp:cNvSpPr/>
      </dsp:nvSpPr>
      <dsp:spPr>
        <a:xfrm>
          <a:off x="3528373" y="3312353"/>
          <a:ext cx="2868902" cy="1511198"/>
        </a:xfrm>
        <a:prstGeom prst="ellipse">
          <a:avLst/>
        </a:prstGeom>
        <a:solidFill>
          <a:schemeClr val="accent5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ЗАВДАННЯ</a:t>
          </a:r>
          <a:endParaRPr lang="ru-RU" sz="2800" b="1" i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48514" y="3533663"/>
        <a:ext cx="2028620" cy="1068578"/>
      </dsp:txXfrm>
    </dsp:sp>
    <dsp:sp modelId="{6AD96407-9273-4D0A-ABF8-DDACD30B726F}">
      <dsp:nvSpPr>
        <dsp:cNvPr id="0" name=""/>
        <dsp:cNvSpPr/>
      </dsp:nvSpPr>
      <dsp:spPr>
        <a:xfrm rot="11171467">
          <a:off x="1570411" y="3485499"/>
          <a:ext cx="1883931" cy="633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37ED8-3363-4F9F-954D-7944F178CE34}">
      <dsp:nvSpPr>
        <dsp:cNvPr id="0" name=""/>
        <dsp:cNvSpPr/>
      </dsp:nvSpPr>
      <dsp:spPr>
        <a:xfrm>
          <a:off x="-288023" y="2520296"/>
          <a:ext cx="3727857" cy="2360501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Виховання громадянської свідомості, патріотизму, бажання активно сприяти утвердженню державності та розвитку демократичного громадянського суспільства</a:t>
          </a:r>
          <a:endParaRPr lang="ru-RU" sz="2000" b="1" i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-218886" y="2589433"/>
        <a:ext cx="3589583" cy="2222227"/>
      </dsp:txXfrm>
    </dsp:sp>
    <dsp:sp modelId="{B49ACB9E-9979-4568-A228-06F4168DF5EC}">
      <dsp:nvSpPr>
        <dsp:cNvPr id="0" name=""/>
        <dsp:cNvSpPr/>
      </dsp:nvSpPr>
      <dsp:spPr>
        <a:xfrm rot="11462900" flipV="1">
          <a:off x="1905258" y="751367"/>
          <a:ext cx="1871067" cy="51011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117468"/>
            <a:satOff val="-2048"/>
            <a:lumOff val="139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A4DB1-E7DD-4281-B688-F70B8F9DB154}">
      <dsp:nvSpPr>
        <dsp:cNvPr id="0" name=""/>
        <dsp:cNvSpPr/>
      </dsp:nvSpPr>
      <dsp:spPr>
        <a:xfrm>
          <a:off x="864108" y="288020"/>
          <a:ext cx="3545243" cy="1898891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Розвиток інтелектуальної , емоційно - почуттєвої та вольової сфери особистості </a:t>
          </a:r>
          <a:endParaRPr lang="ru-RU" sz="2000" b="1" i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9725" y="343637"/>
        <a:ext cx="3434009" cy="1787657"/>
      </dsp:txXfrm>
    </dsp:sp>
    <dsp:sp modelId="{6903EE77-5B05-4944-A313-6F74AC094E2B}">
      <dsp:nvSpPr>
        <dsp:cNvPr id="0" name=""/>
        <dsp:cNvSpPr/>
      </dsp:nvSpPr>
      <dsp:spPr>
        <a:xfrm rot="21242474">
          <a:off x="5503068" y="2196362"/>
          <a:ext cx="782743" cy="633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234936"/>
            <a:satOff val="-4095"/>
            <a:lumOff val="2785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AFE9B9-A002-49FD-AFAE-19EA295BBC61}">
      <dsp:nvSpPr>
        <dsp:cNvPr id="0" name=""/>
        <dsp:cNvSpPr/>
      </dsp:nvSpPr>
      <dsp:spPr>
        <a:xfrm>
          <a:off x="4680505" y="432045"/>
          <a:ext cx="3323431" cy="2667120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Створення виховуючого середовища на основі демократизації  і гуманізації шкільного життя, переорієнтації внутрішнього світу дитини на збагачення індивідуального досвіду , самопізнання, самооцінки, саморозвитку</a:t>
          </a:r>
          <a:endParaRPr lang="ru-RU" sz="1800" b="1" i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58622" y="510162"/>
        <a:ext cx="3167197" cy="2510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E141EE0-6423-4088-A037-EB75A724F2A5}" type="datetimeFigureOut">
              <a:rPr lang="ru-RU"/>
              <a:pPr>
                <a:defRPr/>
              </a:pPr>
              <a:t>06.02.2013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57C9428-6504-4F33-BCC3-87312F7307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3988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D6C798-4DE7-4A44-A15D-6EC284215F22}" type="datetimeFigureOut">
              <a:rPr lang="ru-RU" smtClean="0"/>
              <a:pPr>
                <a:defRPr/>
              </a:pPr>
              <a:t>06.02.2013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647F2-C36E-4ACA-B757-24A933F94F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6DC428-FB2E-4875-843E-5CAF415368CF}" type="datetimeFigureOut">
              <a:rPr lang="ru-RU" smtClean="0"/>
              <a:pPr>
                <a:defRPr/>
              </a:pPr>
              <a:t>06.02.2013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BFE36-50C4-4B08-848E-B1968E4A5A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CB4114-96AC-4F72-805E-FD82FCF04F69}" type="datetimeFigureOut">
              <a:rPr lang="ru-RU" smtClean="0"/>
              <a:pPr>
                <a:defRPr/>
              </a:pPr>
              <a:t>06.02.2013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24AF28-288C-4782-BF13-2609F04BC0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39869D-B36F-4D90-95BE-B644CEE25283}" type="datetimeFigureOut">
              <a:rPr lang="ru-RU" smtClean="0"/>
              <a:pPr>
                <a:defRPr/>
              </a:pPr>
              <a:t>06.02.2013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2CABE-08C7-4E1F-A3A8-91CE7049E0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B20A9F-4A08-44BB-83D5-E637AC9BEF5C}" type="datetimeFigureOut">
              <a:rPr lang="ru-RU" smtClean="0"/>
              <a:pPr>
                <a:defRPr/>
              </a:pPr>
              <a:t>06.02.2013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7351890A-CBA4-4E9C-B699-16B3603951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0D979B-1CFE-4C35-A682-307E2B7252E8}" type="datetimeFigureOut">
              <a:rPr lang="ru-RU" smtClean="0"/>
              <a:pPr>
                <a:defRPr/>
              </a:pPr>
              <a:t>06.02.2013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BCEA72-8014-4679-88FE-5A1C1F36872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720A7-A71A-4D9D-B44F-3C701BD5F35C}" type="datetimeFigureOut">
              <a:rPr lang="ru-RU" smtClean="0"/>
              <a:pPr>
                <a:defRPr/>
              </a:pPr>
              <a:t>06.02.2013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985878-F49C-47FE-8BD6-4A9F1E9B79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E0AEFA-19B8-46B3-9248-3652D9259A94}" type="datetimeFigureOut">
              <a:rPr lang="ru-RU" smtClean="0"/>
              <a:pPr>
                <a:defRPr/>
              </a:pPr>
              <a:t>06.02.2013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066D4-9812-44DA-8931-992CF25ACDE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A31DA7-6587-41E0-A55B-2115502B33DA}" type="datetimeFigureOut">
              <a:rPr lang="ru-RU" smtClean="0"/>
              <a:pPr>
                <a:defRPr/>
              </a:pPr>
              <a:t>06.02.2013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CED1E1-2CCF-4F37-8DC3-D3C4CD789D9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9B829E-305C-40C6-A3CE-BC80D0FA786C}" type="datetimeFigureOut">
              <a:rPr lang="ru-RU" smtClean="0"/>
              <a:pPr>
                <a:defRPr/>
              </a:pPr>
              <a:t>06.02.2013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017523-B666-4AE8-89BB-6AADC2166FF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927F8-4129-45ED-BA54-C42DAE3ADBFA}" type="datetimeFigureOut">
              <a:rPr lang="ru-RU" smtClean="0"/>
              <a:pPr>
                <a:defRPr/>
              </a:pPr>
              <a:t>06.02.2013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58E62-69AA-4A93-A00E-DD8E8887A1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A5F3FF5F-74CA-43D0-82F1-E4CF24488EEF}" type="datetimeFigureOut">
              <a:rPr lang="ru-RU" smtClean="0"/>
              <a:pPr>
                <a:defRPr/>
              </a:pPr>
              <a:t>06.02.2013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27CCED25-7F09-48B6-B52E-8A5D2E1B20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ransition spd="slow">
    <p:cover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598" y="378237"/>
            <a:ext cx="9129914" cy="49398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CyrillicOld" pitchFamily="2" charset="0"/>
                <a:cs typeface="+mn-cs"/>
              </a:rPr>
              <a:t>Формування </a:t>
            </a:r>
            <a:r>
              <a:rPr lang="uk-UA" sz="4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CyrillicOld" pitchFamily="2" charset="0"/>
                <a:cs typeface="+mn-cs"/>
              </a:rPr>
              <a:t>соціально активної особистості молодшого школяра в умовах реалізації нового змісту державного стандарту початкової загальної освіти</a:t>
            </a:r>
            <a:endParaRPr lang="en-US"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CyrillicOld" pitchFamily="2" charset="0"/>
              <a:cs typeface="+mn-cs"/>
            </a:endParaRPr>
          </a:p>
        </p:txBody>
      </p:sp>
      <p:sp>
        <p:nvSpPr>
          <p:cNvPr id="65539" name="TextBox 4"/>
          <p:cNvSpPr txBox="1">
            <a:spLocks noChangeArrowheads="1"/>
          </p:cNvSpPr>
          <p:nvPr/>
        </p:nvSpPr>
        <p:spPr bwMode="auto">
          <a:xfrm>
            <a:off x="251520" y="6207125"/>
            <a:ext cx="8857555" cy="40011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+mn-lt"/>
              </a:rPr>
              <a:t>Комунальний заклад «Середня загальноосвітня школа № 5 м. Тернівка»</a:t>
            </a:r>
            <a:endParaRPr lang="ru-RU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88639"/>
            <a:ext cx="7920880" cy="6018861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6000" b="1" dirty="0" smtClean="0">
                <a:solidFill>
                  <a:srgbClr val="CC0099"/>
                </a:solidFill>
              </a:rPr>
              <a:t>СІМ´Я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200" b="1" dirty="0" smtClean="0">
                <a:solidFill>
                  <a:srgbClr val="FF0000"/>
                </a:solidFill>
              </a:rPr>
              <a:t>ОСНОВНИЙ ЕЛЕМЕНТ СОЦІАЛІЗАЦІЇ МОЛОДШИХ ШКОЛЯРІВ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70C0"/>
                </a:solidFill>
              </a:rPr>
              <a:t>Передача соціального досвіду від старших до молодших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70C0"/>
                </a:solidFill>
              </a:rPr>
              <a:t>Засвоєння моральних норм та цінностей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70C0"/>
                </a:solidFill>
              </a:rPr>
              <a:t>Зразок поведінки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70C0"/>
                </a:solidFill>
              </a:rPr>
              <a:t>Спілкування між членами родини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70C0"/>
                </a:solidFill>
              </a:rPr>
              <a:t>Батьківський авторитет</a:t>
            </a:r>
          </a:p>
          <a:p>
            <a:pPr marL="0" indent="0" fontAlgn="auto">
              <a:spcAft>
                <a:spcPts val="0"/>
              </a:spcAft>
              <a:defRPr/>
            </a:pPr>
            <a:endParaRPr lang="uk-UA" sz="3200" b="1" dirty="0" smtClean="0">
              <a:solidFill>
                <a:srgbClr val="00B050"/>
              </a:solidFill>
            </a:endParaRPr>
          </a:p>
          <a:p>
            <a:pPr marL="0" indent="0" fontAlgn="auto">
              <a:spcAft>
                <a:spcPts val="0"/>
              </a:spcAft>
              <a:defRPr/>
            </a:pPr>
            <a:endParaRPr lang="uk-UA" sz="3200" b="1" dirty="0" smtClean="0">
              <a:solidFill>
                <a:srgbClr val="00B050"/>
              </a:solidFill>
            </a:endParaRPr>
          </a:p>
          <a:p>
            <a:pPr marL="0" indent="0" fontAlgn="auto">
              <a:spcAft>
                <a:spcPts val="0"/>
              </a:spcAft>
              <a:defRPr/>
            </a:pPr>
            <a:endParaRPr lang="uk-UA" sz="3200" b="1" dirty="0" smtClean="0">
              <a:solidFill>
                <a:srgbClr val="00B050"/>
              </a:solidFill>
            </a:endParaRPr>
          </a:p>
          <a:p>
            <a:pPr marL="0" indent="0" fontAlgn="auto">
              <a:spcAft>
                <a:spcPts val="0"/>
              </a:spcAft>
              <a:defRPr/>
            </a:pPr>
            <a:endParaRPr lang="uk-UA" sz="3200" b="1" dirty="0" smtClean="0">
              <a:solidFill>
                <a:srgbClr val="00B050"/>
              </a:solidFill>
            </a:endParaRPr>
          </a:p>
          <a:p>
            <a:pPr marL="0" indent="0" fontAlgn="auto">
              <a:spcAft>
                <a:spcPts val="0"/>
              </a:spcAft>
              <a:defRPr/>
            </a:pPr>
            <a:endParaRPr lang="ru-RU" sz="1800" b="1" dirty="0">
              <a:solidFill>
                <a:schemeClr val="tx1"/>
              </a:solidFill>
            </a:endParaRPr>
          </a:p>
          <a:p>
            <a:pPr marL="0" indent="4508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МОДЕЛЬ ВЗАЄМОДІЇ ШКОЛИ І БАТЬКІВ 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700808"/>
            <a:ext cx="82089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9665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5192" y="404664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СОЦІАЛЬНО АКТИВНА ОСОБИСТІСТЬ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692645"/>
              </p:ext>
            </p:extLst>
          </p:nvPr>
        </p:nvGraphicFramePr>
        <p:xfrm>
          <a:off x="872067" y="2675467"/>
          <a:ext cx="7408333" cy="3450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852936"/>
            <a:ext cx="1152128" cy="12961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59" y="2790443"/>
            <a:ext cx="1141997" cy="13244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61" y="2780928"/>
            <a:ext cx="1296144" cy="128681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56216"/>
            <a:ext cx="1234267" cy="139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291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СУЧАСНІ ПЕДАГОГІЧНІ ТЕХНОЛОГІЇ-ШЛЯХ </a:t>
            </a:r>
            <a:r>
              <a:rPr lang="uk-UA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 РОЗВИТКУ  СОЦІАЛЬНО АКТИВНОЇ ОСОБИСТОСТІ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74325"/>
              </p:ext>
            </p:extLst>
          </p:nvPr>
        </p:nvGraphicFramePr>
        <p:xfrm>
          <a:off x="755576" y="1988840"/>
          <a:ext cx="7408862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3441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2"/>
          <p:cNvGrpSpPr>
            <a:grpSpLocks/>
          </p:cNvGrpSpPr>
          <p:nvPr/>
        </p:nvGrpSpPr>
        <p:grpSpPr bwMode="auto">
          <a:xfrm>
            <a:off x="92075" y="681038"/>
            <a:ext cx="3886200" cy="3200400"/>
            <a:chOff x="333" y="1619"/>
            <a:chExt cx="6120" cy="5040"/>
          </a:xfrm>
        </p:grpSpPr>
        <p:sp>
          <p:nvSpPr>
            <p:cNvPr id="71721" name="Line 3"/>
            <p:cNvSpPr>
              <a:spLocks noChangeShapeType="1"/>
            </p:cNvSpPr>
            <p:nvPr/>
          </p:nvSpPr>
          <p:spPr bwMode="auto">
            <a:xfrm>
              <a:off x="3294" y="2699"/>
              <a:ext cx="0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1722" name="Line 4"/>
            <p:cNvSpPr>
              <a:spLocks noChangeShapeType="1"/>
            </p:cNvSpPr>
            <p:nvPr/>
          </p:nvSpPr>
          <p:spPr bwMode="auto">
            <a:xfrm>
              <a:off x="3294" y="2699"/>
              <a:ext cx="2160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grpSp>
          <p:nvGrpSpPr>
            <p:cNvPr id="71723" name="Group 5"/>
            <p:cNvGrpSpPr>
              <a:grpSpLocks/>
            </p:cNvGrpSpPr>
            <p:nvPr/>
          </p:nvGrpSpPr>
          <p:grpSpPr bwMode="auto">
            <a:xfrm>
              <a:off x="333" y="1619"/>
              <a:ext cx="6120" cy="5040"/>
              <a:chOff x="306" y="1619"/>
              <a:chExt cx="6120" cy="5040"/>
            </a:xfrm>
          </p:grpSpPr>
          <p:sp>
            <p:nvSpPr>
              <p:cNvPr id="71724" name="Rectangle 6"/>
              <p:cNvSpPr>
                <a:spLocks noChangeArrowheads="1"/>
              </p:cNvSpPr>
              <p:nvPr/>
            </p:nvSpPr>
            <p:spPr bwMode="auto">
              <a:xfrm>
                <a:off x="2466" y="5039"/>
                <a:ext cx="1620" cy="943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uk-UA" sz="1200">
                    <a:latin typeface="Times New Roman" pitchFamily="18" charset="0"/>
                  </a:rPr>
                  <a:t>Контроль знань учнів</a:t>
                </a:r>
                <a:endParaRPr lang="ru-RU"/>
              </a:p>
            </p:txBody>
          </p:sp>
          <p:sp>
            <p:nvSpPr>
              <p:cNvPr id="71725" name="Rectangle 7"/>
              <p:cNvSpPr>
                <a:spLocks noChangeArrowheads="1"/>
              </p:cNvSpPr>
              <p:nvPr/>
            </p:nvSpPr>
            <p:spPr bwMode="auto">
              <a:xfrm>
                <a:off x="4266" y="5016"/>
                <a:ext cx="2160" cy="1643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uk-UA" sz="1200">
                    <a:latin typeface="Times New Roman" pitchFamily="18" charset="0"/>
                  </a:rPr>
                  <a:t>Патріотичні гуманні, екологічні громадські якостіі</a:t>
                </a:r>
                <a:endParaRPr lang="ru-RU"/>
              </a:p>
            </p:txBody>
          </p:sp>
          <p:sp>
            <p:nvSpPr>
              <p:cNvPr id="71726" name="Rectangle 8"/>
              <p:cNvSpPr>
                <a:spLocks noChangeArrowheads="1"/>
              </p:cNvSpPr>
              <p:nvPr/>
            </p:nvSpPr>
            <p:spPr bwMode="auto">
              <a:xfrm>
                <a:off x="2466" y="3599"/>
                <a:ext cx="1620" cy="628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uk-UA" sz="1200" dirty="0">
                    <a:latin typeface="Times New Roman" pitchFamily="18" charset="0"/>
                  </a:rPr>
                  <a:t>Моніторинг</a:t>
                </a:r>
                <a:endParaRPr lang="ru-RU" dirty="0"/>
              </a:p>
            </p:txBody>
          </p:sp>
          <p:sp>
            <p:nvSpPr>
              <p:cNvPr id="71727" name="Rectangle 9"/>
              <p:cNvSpPr>
                <a:spLocks noChangeArrowheads="1"/>
              </p:cNvSpPr>
              <p:nvPr/>
            </p:nvSpPr>
            <p:spPr bwMode="auto">
              <a:xfrm>
                <a:off x="4446" y="3593"/>
                <a:ext cx="1800" cy="942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uk-UA" sz="1200">
                    <a:latin typeface="Times New Roman" pitchFamily="18" charset="0"/>
                  </a:rPr>
                  <a:t>Система виховних заходів</a:t>
                </a:r>
                <a:endParaRPr lang="ru-RU"/>
              </a:p>
            </p:txBody>
          </p:sp>
          <p:sp>
            <p:nvSpPr>
              <p:cNvPr id="71728" name="Rectangle 10"/>
              <p:cNvSpPr>
                <a:spLocks noChangeArrowheads="1"/>
              </p:cNvSpPr>
              <p:nvPr/>
            </p:nvSpPr>
            <p:spPr bwMode="auto">
              <a:xfrm>
                <a:off x="306" y="5039"/>
                <a:ext cx="1980" cy="943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uk-UA" sz="1200">
                    <a:latin typeface="Times New Roman" pitchFamily="18" charset="0"/>
                  </a:rPr>
                  <a:t>Використання Інтернету, співпраця з ЗМІ</a:t>
                </a:r>
                <a:endParaRPr lang="ru-RU"/>
              </a:p>
            </p:txBody>
          </p:sp>
          <p:sp>
            <p:nvSpPr>
              <p:cNvPr id="71729" name="Rectangle 11"/>
              <p:cNvSpPr>
                <a:spLocks noChangeArrowheads="1"/>
              </p:cNvSpPr>
              <p:nvPr/>
            </p:nvSpPr>
            <p:spPr bwMode="auto">
              <a:xfrm>
                <a:off x="306" y="3599"/>
                <a:ext cx="1980" cy="943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uk-UA" sz="1200">
                    <a:latin typeface="Times New Roman" pitchFamily="18" charset="0"/>
                  </a:rPr>
                  <a:t>Інформаційна культура</a:t>
                </a:r>
                <a:endParaRPr lang="ru-RU"/>
              </a:p>
            </p:txBody>
          </p:sp>
          <p:sp>
            <p:nvSpPr>
              <p:cNvPr id="71730" name="AutoShape 12"/>
              <p:cNvSpPr>
                <a:spLocks noChangeArrowheads="1"/>
              </p:cNvSpPr>
              <p:nvPr/>
            </p:nvSpPr>
            <p:spPr bwMode="auto">
              <a:xfrm>
                <a:off x="2070" y="1619"/>
                <a:ext cx="2520" cy="108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uk-UA" sz="800" dirty="0">
                  <a:latin typeface="Times New Roman" pitchFamily="18" charset="0"/>
                </a:endParaRPr>
              </a:p>
              <a:p>
                <a:pPr algn="ctr"/>
                <a:r>
                  <a:rPr lang="uk-UA" sz="1400" dirty="0" smtClean="0">
                    <a:latin typeface="Times New Roman" pitchFamily="18" charset="0"/>
                  </a:rPr>
                  <a:t>Функціональний</a:t>
                </a:r>
                <a:endParaRPr lang="ru-RU" sz="1400" dirty="0"/>
              </a:p>
            </p:txBody>
          </p:sp>
          <p:sp>
            <p:nvSpPr>
              <p:cNvPr id="71731" name="Line 13"/>
              <p:cNvSpPr>
                <a:spLocks noChangeShapeType="1"/>
              </p:cNvSpPr>
              <p:nvPr/>
            </p:nvSpPr>
            <p:spPr bwMode="auto">
              <a:xfrm flipH="1">
                <a:off x="1314" y="2699"/>
                <a:ext cx="1980" cy="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71732" name="Line 14"/>
              <p:cNvSpPr>
                <a:spLocks noChangeShapeType="1"/>
              </p:cNvSpPr>
              <p:nvPr/>
            </p:nvSpPr>
            <p:spPr bwMode="auto">
              <a:xfrm>
                <a:off x="1314" y="4499"/>
                <a:ext cx="0" cy="5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71733" name="Line 15"/>
              <p:cNvSpPr>
                <a:spLocks noChangeShapeType="1"/>
              </p:cNvSpPr>
              <p:nvPr/>
            </p:nvSpPr>
            <p:spPr bwMode="auto">
              <a:xfrm>
                <a:off x="3294" y="4211"/>
                <a:ext cx="0" cy="8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71734" name="Line 16"/>
              <p:cNvSpPr>
                <a:spLocks noChangeShapeType="1"/>
              </p:cNvSpPr>
              <p:nvPr/>
            </p:nvSpPr>
            <p:spPr bwMode="auto">
              <a:xfrm>
                <a:off x="5382" y="4517"/>
                <a:ext cx="0" cy="5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uk-UA"/>
              </a:p>
            </p:txBody>
          </p:sp>
        </p:grpSp>
      </p:grpSp>
      <p:grpSp>
        <p:nvGrpSpPr>
          <p:cNvPr id="71683" name="Group 17"/>
          <p:cNvGrpSpPr>
            <a:grpSpLocks/>
          </p:cNvGrpSpPr>
          <p:nvPr/>
        </p:nvGrpSpPr>
        <p:grpSpPr bwMode="auto">
          <a:xfrm>
            <a:off x="3419475" y="747713"/>
            <a:ext cx="5697538" cy="3617912"/>
            <a:chOff x="5994" y="1619"/>
            <a:chExt cx="10444" cy="4788"/>
          </a:xfrm>
        </p:grpSpPr>
        <p:sp>
          <p:nvSpPr>
            <p:cNvPr id="71700" name="Line 18"/>
            <p:cNvSpPr>
              <a:spLocks noChangeShapeType="1"/>
            </p:cNvSpPr>
            <p:nvPr/>
          </p:nvSpPr>
          <p:spPr bwMode="auto">
            <a:xfrm>
              <a:off x="10980" y="4384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1701" name="Rectangle 19"/>
            <p:cNvSpPr>
              <a:spLocks noChangeArrowheads="1"/>
            </p:cNvSpPr>
            <p:nvPr/>
          </p:nvSpPr>
          <p:spPr bwMode="auto">
            <a:xfrm>
              <a:off x="11802" y="4955"/>
              <a:ext cx="2340" cy="1452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200">
                  <a:latin typeface="Times New Roman" pitchFamily="18" charset="0"/>
                </a:rPr>
                <a:t>Робота в парах, в групах, в малих групах. Групові проекти.</a:t>
              </a:r>
              <a:endParaRPr lang="ru-RU"/>
            </a:p>
          </p:txBody>
        </p:sp>
        <p:sp>
          <p:nvSpPr>
            <p:cNvPr id="71702" name="Rectangle 20"/>
            <p:cNvSpPr>
              <a:spLocks noChangeArrowheads="1"/>
            </p:cNvSpPr>
            <p:nvPr/>
          </p:nvSpPr>
          <p:spPr bwMode="auto">
            <a:xfrm>
              <a:off x="7794" y="4319"/>
              <a:ext cx="1980" cy="18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200">
                  <a:latin typeface="Times New Roman" pitchFamily="18" charset="0"/>
                </a:rPr>
                <a:t>Уроки узагальнення. Тести. Підсумкові </a:t>
              </a:r>
              <a:r>
                <a:rPr lang="ru-RU" sz="1200">
                  <a:latin typeface="Times New Roman" pitchFamily="18" charset="0"/>
                </a:rPr>
                <a:t>контрольн</a:t>
              </a:r>
              <a:r>
                <a:rPr lang="uk-UA" sz="1200">
                  <a:latin typeface="Times New Roman" pitchFamily="18" charset="0"/>
                </a:rPr>
                <a:t>і роботи </a:t>
              </a:r>
            </a:p>
            <a:p>
              <a:endParaRPr lang="ru-RU"/>
            </a:p>
          </p:txBody>
        </p:sp>
        <p:sp>
          <p:nvSpPr>
            <p:cNvPr id="71703" name="Rectangle 21"/>
            <p:cNvSpPr>
              <a:spLocks noChangeArrowheads="1"/>
            </p:cNvSpPr>
            <p:nvPr/>
          </p:nvSpPr>
          <p:spPr bwMode="auto">
            <a:xfrm>
              <a:off x="5994" y="1619"/>
              <a:ext cx="2164" cy="126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200">
                  <a:latin typeface="Times New Roman" pitchFamily="18" charset="0"/>
                </a:rPr>
                <a:t>Аналіз контрольних робіт. </a:t>
              </a:r>
              <a:br>
                <a:rPr lang="uk-UA" sz="1200">
                  <a:latin typeface="Times New Roman" pitchFamily="18" charset="0"/>
                </a:rPr>
              </a:br>
              <a:r>
                <a:rPr lang="uk-UA" sz="1200">
                  <a:latin typeface="Times New Roman" pitchFamily="18" charset="0"/>
                </a:rPr>
                <a:t>Робота над помилками </a:t>
              </a:r>
              <a:endParaRPr lang="ru-RU"/>
            </a:p>
          </p:txBody>
        </p:sp>
        <p:sp>
          <p:nvSpPr>
            <p:cNvPr id="71704" name="Rectangle 22"/>
            <p:cNvSpPr>
              <a:spLocks noChangeArrowheads="1"/>
            </p:cNvSpPr>
            <p:nvPr/>
          </p:nvSpPr>
          <p:spPr bwMode="auto">
            <a:xfrm>
              <a:off x="14274" y="3599"/>
              <a:ext cx="2164" cy="157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200">
                  <a:latin typeface="Times New Roman" pitchFamily="18" charset="0"/>
                </a:rPr>
                <a:t>Використання інноваційних, інтерактивних методів на уроках </a:t>
              </a:r>
              <a:endParaRPr lang="ru-RU"/>
            </a:p>
          </p:txBody>
        </p:sp>
        <p:sp>
          <p:nvSpPr>
            <p:cNvPr id="71705" name="Rectangle 23"/>
            <p:cNvSpPr>
              <a:spLocks noChangeArrowheads="1"/>
            </p:cNvSpPr>
            <p:nvPr/>
          </p:nvSpPr>
          <p:spPr bwMode="auto">
            <a:xfrm>
              <a:off x="8784" y="1799"/>
              <a:ext cx="1538" cy="54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200">
                  <a:latin typeface="Times New Roman" pitchFamily="18" charset="0"/>
                </a:rPr>
                <a:t>Корекція</a:t>
              </a:r>
              <a:endParaRPr lang="ru-RU"/>
            </a:p>
          </p:txBody>
        </p:sp>
        <p:sp>
          <p:nvSpPr>
            <p:cNvPr id="71706" name="Rectangle 24"/>
            <p:cNvSpPr>
              <a:spLocks noChangeArrowheads="1"/>
            </p:cNvSpPr>
            <p:nvPr/>
          </p:nvSpPr>
          <p:spPr bwMode="auto">
            <a:xfrm>
              <a:off x="7794" y="3239"/>
              <a:ext cx="1980" cy="54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200">
                  <a:latin typeface="Times New Roman" pitchFamily="18" charset="0"/>
                </a:rPr>
                <a:t>Діагностика</a:t>
              </a:r>
              <a:endParaRPr lang="ru-RU"/>
            </a:p>
          </p:txBody>
        </p:sp>
        <p:sp>
          <p:nvSpPr>
            <p:cNvPr id="71707" name="Rectangle 25"/>
            <p:cNvSpPr>
              <a:spLocks noChangeArrowheads="1"/>
            </p:cNvSpPr>
            <p:nvPr/>
          </p:nvSpPr>
          <p:spPr bwMode="auto">
            <a:xfrm>
              <a:off x="12294" y="3599"/>
              <a:ext cx="1444" cy="108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200">
                  <a:latin typeface="Times New Roman" pitchFamily="18" charset="0"/>
                </a:rPr>
                <a:t>Групові форми навчання</a:t>
              </a:r>
              <a:endParaRPr lang="ru-RU"/>
            </a:p>
          </p:txBody>
        </p:sp>
        <p:sp>
          <p:nvSpPr>
            <p:cNvPr id="71708" name="Rectangle 26"/>
            <p:cNvSpPr>
              <a:spLocks noChangeArrowheads="1"/>
            </p:cNvSpPr>
            <p:nvPr/>
          </p:nvSpPr>
          <p:spPr bwMode="auto">
            <a:xfrm>
              <a:off x="14274" y="1619"/>
              <a:ext cx="2164" cy="1257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200">
                  <a:latin typeface="Times New Roman" pitchFamily="18" charset="0"/>
                </a:rPr>
                <a:t>Активні, інтерактивні, продуктивні методи навчання</a:t>
              </a:r>
              <a:endParaRPr lang="ru-RU"/>
            </a:p>
          </p:txBody>
        </p:sp>
        <p:sp>
          <p:nvSpPr>
            <p:cNvPr id="71709" name="Rectangle 27"/>
            <p:cNvSpPr>
              <a:spLocks noChangeArrowheads="1"/>
            </p:cNvSpPr>
            <p:nvPr/>
          </p:nvSpPr>
          <p:spPr bwMode="auto">
            <a:xfrm>
              <a:off x="10106" y="5051"/>
              <a:ext cx="1620" cy="108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uk-UA" sz="1200">
                <a:latin typeface="Times New Roman" pitchFamily="18" charset="0"/>
              </a:endParaRPr>
            </a:p>
            <a:p>
              <a:pPr algn="ctr"/>
              <a:r>
                <a:rPr lang="uk-UA" sz="1200">
                  <a:latin typeface="Times New Roman" pitchFamily="18" charset="0"/>
                </a:rPr>
                <a:t>Інтегровані уроки </a:t>
              </a:r>
              <a:endParaRPr lang="ru-RU"/>
            </a:p>
          </p:txBody>
        </p:sp>
        <p:sp>
          <p:nvSpPr>
            <p:cNvPr id="71710" name="Rectangle 28"/>
            <p:cNvSpPr>
              <a:spLocks noChangeArrowheads="1"/>
            </p:cNvSpPr>
            <p:nvPr/>
          </p:nvSpPr>
          <p:spPr bwMode="auto">
            <a:xfrm>
              <a:off x="10134" y="3779"/>
              <a:ext cx="1800" cy="605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200">
                  <a:latin typeface="Times New Roman" pitchFamily="18" charset="0"/>
                </a:rPr>
                <a:t>Педагогічна підтримка</a:t>
              </a:r>
              <a:endParaRPr lang="ru-RU"/>
            </a:p>
          </p:txBody>
        </p:sp>
        <p:sp>
          <p:nvSpPr>
            <p:cNvPr id="71711" name="AutoShape 29"/>
            <p:cNvSpPr>
              <a:spLocks noChangeArrowheads="1"/>
            </p:cNvSpPr>
            <p:nvPr/>
          </p:nvSpPr>
          <p:spPr bwMode="auto">
            <a:xfrm>
              <a:off x="10778" y="1619"/>
              <a:ext cx="2741" cy="108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uk-UA" sz="800" dirty="0">
                <a:latin typeface="Times New Roman" pitchFamily="18" charset="0"/>
              </a:endParaRPr>
            </a:p>
            <a:p>
              <a:pPr algn="ctr"/>
              <a:r>
                <a:rPr lang="uk-UA" sz="1400" dirty="0" smtClean="0">
                  <a:latin typeface="Times New Roman" pitchFamily="18" charset="0"/>
                </a:rPr>
                <a:t>Мотиваційний</a:t>
              </a:r>
              <a:endParaRPr lang="ru-RU" sz="1400" dirty="0"/>
            </a:p>
          </p:txBody>
        </p:sp>
        <p:sp>
          <p:nvSpPr>
            <p:cNvPr id="71712" name="Line 30"/>
            <p:cNvSpPr>
              <a:spLocks noChangeShapeType="1"/>
            </p:cNvSpPr>
            <p:nvPr/>
          </p:nvSpPr>
          <p:spPr bwMode="auto">
            <a:xfrm flipH="1">
              <a:off x="10082" y="2033"/>
              <a:ext cx="69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1713" name="Line 31"/>
            <p:cNvSpPr>
              <a:spLocks noChangeShapeType="1"/>
            </p:cNvSpPr>
            <p:nvPr/>
          </p:nvSpPr>
          <p:spPr bwMode="auto">
            <a:xfrm flipV="1">
              <a:off x="13519" y="2033"/>
              <a:ext cx="75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1714" name="Line 32"/>
            <p:cNvSpPr>
              <a:spLocks noChangeShapeType="1"/>
            </p:cNvSpPr>
            <p:nvPr/>
          </p:nvSpPr>
          <p:spPr bwMode="auto">
            <a:xfrm flipH="1">
              <a:off x="9054" y="2699"/>
              <a:ext cx="306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1715" name="Line 33"/>
            <p:cNvSpPr>
              <a:spLocks noChangeShapeType="1"/>
            </p:cNvSpPr>
            <p:nvPr/>
          </p:nvSpPr>
          <p:spPr bwMode="auto">
            <a:xfrm flipH="1">
              <a:off x="11034" y="2699"/>
              <a:ext cx="108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1716" name="Line 34"/>
            <p:cNvSpPr>
              <a:spLocks noChangeShapeType="1"/>
            </p:cNvSpPr>
            <p:nvPr/>
          </p:nvSpPr>
          <p:spPr bwMode="auto">
            <a:xfrm>
              <a:off x="12114" y="2699"/>
              <a:ext cx="900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1717" name="Line 35"/>
            <p:cNvSpPr>
              <a:spLocks noChangeShapeType="1"/>
            </p:cNvSpPr>
            <p:nvPr/>
          </p:nvSpPr>
          <p:spPr bwMode="auto">
            <a:xfrm>
              <a:off x="15354" y="2879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1718" name="Line 36"/>
            <p:cNvSpPr>
              <a:spLocks noChangeShapeType="1"/>
            </p:cNvSpPr>
            <p:nvPr/>
          </p:nvSpPr>
          <p:spPr bwMode="auto">
            <a:xfrm>
              <a:off x="13014" y="4679"/>
              <a:ext cx="2" cy="2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1719" name="Line 37"/>
            <p:cNvSpPr>
              <a:spLocks noChangeShapeType="1"/>
            </p:cNvSpPr>
            <p:nvPr/>
          </p:nvSpPr>
          <p:spPr bwMode="auto">
            <a:xfrm>
              <a:off x="8874" y="3779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1720" name="Line 38"/>
            <p:cNvSpPr>
              <a:spLocks noChangeShapeType="1"/>
            </p:cNvSpPr>
            <p:nvPr/>
          </p:nvSpPr>
          <p:spPr bwMode="auto">
            <a:xfrm flipH="1">
              <a:off x="8102" y="2034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71684" name="Group 39"/>
          <p:cNvGrpSpPr>
            <a:grpSpLocks/>
          </p:cNvGrpSpPr>
          <p:nvPr/>
        </p:nvGrpSpPr>
        <p:grpSpPr bwMode="auto">
          <a:xfrm>
            <a:off x="179388" y="4365625"/>
            <a:ext cx="6478587" cy="2225675"/>
            <a:chOff x="2934" y="7843"/>
            <a:chExt cx="10204" cy="3505"/>
          </a:xfrm>
        </p:grpSpPr>
        <p:sp>
          <p:nvSpPr>
            <p:cNvPr id="71687" name="Rectangle 40"/>
            <p:cNvSpPr>
              <a:spLocks noChangeArrowheads="1"/>
            </p:cNvSpPr>
            <p:nvPr/>
          </p:nvSpPr>
          <p:spPr bwMode="auto">
            <a:xfrm>
              <a:off x="10494" y="9463"/>
              <a:ext cx="2524" cy="1885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200">
                  <a:latin typeface="Times New Roman" pitchFamily="18" charset="0"/>
                </a:rPr>
                <a:t>особистісно-орієнтоване навчання. Робота з лідерами груп: постійних та змінних</a:t>
              </a:r>
              <a:endParaRPr lang="ru-RU"/>
            </a:p>
          </p:txBody>
        </p:sp>
        <p:sp>
          <p:nvSpPr>
            <p:cNvPr id="71688" name="Rectangle 41"/>
            <p:cNvSpPr>
              <a:spLocks noChangeArrowheads="1"/>
            </p:cNvSpPr>
            <p:nvPr/>
          </p:nvSpPr>
          <p:spPr bwMode="auto">
            <a:xfrm rot="10800000" flipV="1">
              <a:off x="2934" y="9517"/>
              <a:ext cx="2644" cy="176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200" dirty="0">
                  <a:latin typeface="Times New Roman" pitchFamily="18" charset="0"/>
                </a:rPr>
                <a:t>співпраця </a:t>
              </a:r>
              <a:r>
                <a:rPr lang="uk-UA" sz="1200" dirty="0" smtClean="0">
                  <a:latin typeface="Times New Roman" pitchFamily="18" charset="0"/>
                </a:rPr>
                <a:t>з </a:t>
              </a:r>
              <a:r>
                <a:rPr lang="uk-UA" sz="1200" dirty="0">
                  <a:latin typeface="Times New Roman" pitchFamily="18" charset="0"/>
                </a:rPr>
                <a:t>музеєм, </a:t>
              </a:r>
              <a:r>
                <a:rPr lang="uk-UA" sz="1200" dirty="0" err="1" smtClean="0">
                  <a:latin typeface="Times New Roman" pitchFamily="18" charset="0"/>
                </a:rPr>
                <a:t>місько</a:t>
              </a:r>
              <a:r>
                <a:rPr lang="uk-UA" sz="1200" dirty="0" smtClean="0">
                  <a:latin typeface="Times New Roman" pitchFamily="18" charset="0"/>
                </a:rPr>
                <a:t> та ,шкільною бібліотеками</a:t>
              </a:r>
              <a:endParaRPr lang="ru-RU" dirty="0"/>
            </a:p>
          </p:txBody>
        </p:sp>
        <p:sp>
          <p:nvSpPr>
            <p:cNvPr id="71689" name="Rectangle 42"/>
            <p:cNvSpPr>
              <a:spLocks noChangeArrowheads="1"/>
            </p:cNvSpPr>
            <p:nvPr/>
          </p:nvSpPr>
          <p:spPr bwMode="auto">
            <a:xfrm>
              <a:off x="6786" y="10777"/>
              <a:ext cx="2524" cy="49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200">
                  <a:latin typeface="Times New Roman" pitchFamily="18" charset="0"/>
                </a:rPr>
                <a:t>творчі конкурси</a:t>
              </a:r>
              <a:endParaRPr lang="ru-RU"/>
            </a:p>
          </p:txBody>
        </p:sp>
        <p:sp>
          <p:nvSpPr>
            <p:cNvPr id="71690" name="Rectangle 43"/>
            <p:cNvSpPr>
              <a:spLocks noChangeArrowheads="1"/>
            </p:cNvSpPr>
            <p:nvPr/>
          </p:nvSpPr>
          <p:spPr bwMode="auto">
            <a:xfrm>
              <a:off x="2934" y="8023"/>
              <a:ext cx="2644" cy="942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uk-UA" sz="1200">
                <a:latin typeface="Times New Roman" pitchFamily="18" charset="0"/>
              </a:endParaRPr>
            </a:p>
            <a:p>
              <a:pPr algn="ctr"/>
              <a:r>
                <a:rPr lang="uk-UA" sz="1200">
                  <a:latin typeface="Times New Roman" pitchFamily="18" charset="0"/>
                </a:rPr>
                <a:t>культурна співпраця</a:t>
              </a:r>
              <a:endParaRPr lang="ru-RU"/>
            </a:p>
          </p:txBody>
        </p:sp>
        <p:sp>
          <p:nvSpPr>
            <p:cNvPr id="71691" name="Rectangle 44"/>
            <p:cNvSpPr>
              <a:spLocks noChangeArrowheads="1"/>
            </p:cNvSpPr>
            <p:nvPr/>
          </p:nvSpPr>
          <p:spPr bwMode="auto">
            <a:xfrm>
              <a:off x="10494" y="7980"/>
              <a:ext cx="2644" cy="943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200">
                  <a:latin typeface="Times New Roman" pitchFamily="18" charset="0"/>
                </a:rPr>
                <a:t>розширення особистісного потенціалу</a:t>
              </a:r>
              <a:endParaRPr lang="ru-RU"/>
            </a:p>
          </p:txBody>
        </p:sp>
        <p:sp>
          <p:nvSpPr>
            <p:cNvPr id="71692" name="Rectangle 45"/>
            <p:cNvSpPr>
              <a:spLocks noChangeArrowheads="1"/>
            </p:cNvSpPr>
            <p:nvPr/>
          </p:nvSpPr>
          <p:spPr bwMode="auto">
            <a:xfrm>
              <a:off x="6714" y="9283"/>
              <a:ext cx="2645" cy="942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 sz="1200">
                  <a:latin typeface="Times New Roman" pitchFamily="18" charset="0"/>
                </a:rPr>
                <a:t>розвиток творчих здібностей</a:t>
              </a:r>
              <a:endParaRPr lang="ru-RU"/>
            </a:p>
          </p:txBody>
        </p:sp>
        <p:sp>
          <p:nvSpPr>
            <p:cNvPr id="71693" name="AutoShape 46"/>
            <p:cNvSpPr>
              <a:spLocks noChangeArrowheads="1"/>
            </p:cNvSpPr>
            <p:nvPr/>
          </p:nvSpPr>
          <p:spPr bwMode="auto">
            <a:xfrm>
              <a:off x="6174" y="7843"/>
              <a:ext cx="3780" cy="108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uk-UA" sz="800" dirty="0">
                <a:latin typeface="Times New Roman" pitchFamily="18" charset="0"/>
              </a:endParaRPr>
            </a:p>
            <a:p>
              <a:pPr algn="ctr"/>
              <a:r>
                <a:rPr lang="uk-UA" sz="1600" dirty="0" smtClean="0">
                  <a:latin typeface="Times New Roman" pitchFamily="18" charset="0"/>
                </a:rPr>
                <a:t>Соціальний</a:t>
              </a:r>
              <a:endParaRPr lang="ru-RU" dirty="0"/>
            </a:p>
          </p:txBody>
        </p:sp>
        <p:sp>
          <p:nvSpPr>
            <p:cNvPr id="71694" name="Line 47"/>
            <p:cNvSpPr>
              <a:spLocks noChangeShapeType="1"/>
            </p:cNvSpPr>
            <p:nvPr/>
          </p:nvSpPr>
          <p:spPr bwMode="auto">
            <a:xfrm flipH="1">
              <a:off x="5634" y="8459"/>
              <a:ext cx="5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1695" name="Line 48"/>
            <p:cNvSpPr>
              <a:spLocks noChangeShapeType="1"/>
            </p:cNvSpPr>
            <p:nvPr/>
          </p:nvSpPr>
          <p:spPr bwMode="auto">
            <a:xfrm>
              <a:off x="9954" y="8459"/>
              <a:ext cx="5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1696" name="Line 49"/>
            <p:cNvSpPr>
              <a:spLocks noChangeShapeType="1"/>
            </p:cNvSpPr>
            <p:nvPr/>
          </p:nvSpPr>
          <p:spPr bwMode="auto">
            <a:xfrm>
              <a:off x="8046" y="8909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1697" name="Line 50"/>
            <p:cNvSpPr>
              <a:spLocks noChangeShapeType="1"/>
            </p:cNvSpPr>
            <p:nvPr/>
          </p:nvSpPr>
          <p:spPr bwMode="auto">
            <a:xfrm>
              <a:off x="8028" y="10259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1698" name="Line 51"/>
            <p:cNvSpPr>
              <a:spLocks noChangeShapeType="1"/>
            </p:cNvSpPr>
            <p:nvPr/>
          </p:nvSpPr>
          <p:spPr bwMode="auto">
            <a:xfrm>
              <a:off x="11844" y="8891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1699" name="Line 52"/>
            <p:cNvSpPr>
              <a:spLocks noChangeShapeType="1"/>
            </p:cNvSpPr>
            <p:nvPr/>
          </p:nvSpPr>
          <p:spPr bwMode="auto">
            <a:xfrm>
              <a:off x="4194" y="8945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840356" y="-27384"/>
            <a:ext cx="7476060" cy="723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1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+mn-cs"/>
              </a:rPr>
              <a:t>Педагогічний </a:t>
            </a:r>
            <a:r>
              <a:rPr lang="uk-UA" sz="41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+mn-cs"/>
              </a:rPr>
              <a:t>супровід</a:t>
            </a:r>
            <a:endParaRPr lang="ru-RU" sz="4100" b="1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cs typeface="+mn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697189"/>
              </p:ext>
            </p:extLst>
          </p:nvPr>
        </p:nvGraphicFramePr>
        <p:xfrm>
          <a:off x="395536" y="1628800"/>
          <a:ext cx="8496943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ВЧИТЕЛЬ В УМОВАХ  НОВОГО</a:t>
            </a:r>
            <a:br>
              <a:rPr lang="uk-UA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ДЕРЖАВНОГО  СТАНДАРТУ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8528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оман\Desktop\Фото семинар\Вольвач\SDC181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861048"/>
            <a:ext cx="3672408" cy="2592288"/>
          </a:xfrm>
          <a:prstGeom prst="rect">
            <a:avLst/>
          </a:prstGeom>
          <a:ln w="127000" cap="rnd">
            <a:solidFill>
              <a:srgbClr val="0070C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Users\Роман\Desktop\DSC01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861048"/>
            <a:ext cx="3744416" cy="2664296"/>
          </a:xfrm>
          <a:prstGeom prst="rect">
            <a:avLst/>
          </a:prstGeom>
          <a:ln w="127000" cap="rnd">
            <a:solidFill>
              <a:srgbClr val="C0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 descr="C:\Users\Роман\Desktop\Фото класа\DSCN47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3202381" cy="2401659"/>
          </a:xfrm>
          <a:prstGeom prst="rect">
            <a:avLst/>
          </a:prstGeom>
          <a:ln w="127000" cap="rnd">
            <a:solidFill>
              <a:srgbClr val="66FF33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C:\Users\Роман\Desktop\Фото класа\DSCN4737.JPG"/>
          <p:cNvPicPr>
            <a:picLocks noChangeAspect="1" noChangeArrowheads="1"/>
          </p:cNvPicPr>
          <p:nvPr/>
        </p:nvPicPr>
        <p:blipFill rotWithShape="1">
          <a:blip r:embed="rId5" cstate="print"/>
          <a:srcRect t="16498" r="10395"/>
          <a:stretch/>
        </p:blipFill>
        <p:spPr bwMode="auto">
          <a:xfrm>
            <a:off x="5538531" y="1124744"/>
            <a:ext cx="3337317" cy="2332372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ВПРОВАДЖЕННЯ ДЕРЖАВНОГО СТАНДАРТУ </a:t>
            </a:r>
            <a:br>
              <a:rPr lang="uk-UA" sz="3100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3100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ВЧИТЕЛЯМИ СЗШ№5</a:t>
            </a:r>
            <a:br>
              <a:rPr lang="uk-UA" sz="3100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3100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 smtClean="0">
                <a:solidFill>
                  <a:srgbClr val="CC0099"/>
                </a:solidFill>
                <a:effectLst/>
                <a:latin typeface="Times New Roman" pitchFamily="18" charset="0"/>
                <a:cs typeface="Times New Roman" pitchFamily="18" charset="0"/>
              </a:rPr>
              <a:t>НАВЧАННЯ</a:t>
            </a:r>
            <a:endParaRPr lang="ru-RU" sz="3600" b="1" i="1" dirty="0">
              <a:solidFill>
                <a:srgbClr val="CC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41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ВПРОВАДЖЕННЯ ДЕРЖАВНОГО СТАНДАРТУ</a:t>
            </a:r>
            <a:b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ВЧИТЕЛЯМИ  СШ№5</a:t>
            </a:r>
            <a:b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rgbClr val="CC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Фото неля\IMG_2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700" y="1322743"/>
            <a:ext cx="3096344" cy="2322173"/>
          </a:xfrm>
          <a:prstGeom prst="rect">
            <a:avLst/>
          </a:prstGeom>
          <a:ln w="127000" cap="rnd">
            <a:solidFill>
              <a:srgbClr val="00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Users\Роман\Desktop\Фото семинар\Лагно Ж.В 2-Б\DSC01059.JPG"/>
          <p:cNvPicPr>
            <a:picLocks noChangeAspect="1" noChangeArrowheads="1"/>
          </p:cNvPicPr>
          <p:nvPr/>
        </p:nvPicPr>
        <p:blipFill rotWithShape="1">
          <a:blip r:embed="rId3" cstate="print"/>
          <a:srcRect l="9271" r="6015" b="3369"/>
          <a:stretch/>
        </p:blipFill>
        <p:spPr bwMode="auto">
          <a:xfrm>
            <a:off x="1187624" y="3843716"/>
            <a:ext cx="3114260" cy="2664296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C:\Users\Роман\Desktop\Фото семинар\Лимонова С.С\IMGP51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4556" y="1322743"/>
            <a:ext cx="3231432" cy="2423574"/>
          </a:xfrm>
          <a:prstGeom prst="rect">
            <a:avLst/>
          </a:prstGeom>
          <a:ln w="127000" cap="rnd">
            <a:solidFill>
              <a:schemeClr val="accent2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3" name="Picture 5" descr="C:\Users\Роман\Desktop\Фото семинар\семинар\Новая папка\IMG_01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7842" y="3967542"/>
            <a:ext cx="3518146" cy="2638610"/>
          </a:xfrm>
          <a:prstGeom prst="rect">
            <a:avLst/>
          </a:prstGeom>
          <a:ln w="127000" cap="rnd">
            <a:solidFill>
              <a:srgbClr val="7030A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060872" y="3135199"/>
            <a:ext cx="5208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</a:pPr>
            <a:r>
              <a:rPr lang="uk-UA" sz="3200" b="1" i="1" dirty="0">
                <a:ln w="6350">
                  <a:noFill/>
                </a:ln>
                <a:solidFill>
                  <a:srgbClr val="CC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НАВЧАННЯ</a:t>
            </a:r>
            <a:endParaRPr lang="ru-RU" sz="3200" b="1" i="1" dirty="0">
              <a:ln w="6350">
                <a:noFill/>
              </a:ln>
              <a:solidFill>
                <a:srgbClr val="CC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41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Роман\Desktop\Фото семинар\семинар\Новая папка\IMG_0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136" y="1124744"/>
            <a:ext cx="325120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C:\Users\Роман\Desktop\Фото семинар\семинар\Новая папка\IMG_0353.jpg"/>
          <p:cNvPicPr>
            <a:picLocks noChangeAspect="1" noChangeArrowheads="1"/>
          </p:cNvPicPr>
          <p:nvPr/>
        </p:nvPicPr>
        <p:blipFill rotWithShape="1">
          <a:blip r:embed="rId3" cstate="print"/>
          <a:srcRect t="10983"/>
          <a:stretch/>
        </p:blipFill>
        <p:spPr bwMode="auto">
          <a:xfrm>
            <a:off x="4932040" y="3743550"/>
            <a:ext cx="3539232" cy="2362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6" descr="F:\Фото неля\IMG_2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135968"/>
            <a:ext cx="3299842" cy="2474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1" name="Picture 7" descr="F:\Фото неля\IMG_25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933056"/>
            <a:ext cx="3600400" cy="2700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ВПРОВАДЖЕННЯ ДЕРЖАВНОГО СТАНДАРТУ </a:t>
            </a:r>
            <a:b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ВЧИТЕЛЯМИ СЗШ№5</a:t>
            </a:r>
            <a:b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 smtClean="0">
                <a:solidFill>
                  <a:srgbClr val="CC0099"/>
                </a:solidFill>
                <a:effectLst/>
                <a:latin typeface="Times New Roman" pitchFamily="18" charset="0"/>
                <a:cs typeface="Times New Roman" pitchFamily="18" charset="0"/>
              </a:rPr>
              <a:t>НАВЧАННЯ</a:t>
            </a:r>
            <a:endParaRPr lang="ru-RU" sz="3600" b="1" i="1" dirty="0">
              <a:solidFill>
                <a:srgbClr val="CC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41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F:\Фото неля\IMG_2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21141">
            <a:off x="5724128" y="895461"/>
            <a:ext cx="3299842" cy="2474790"/>
          </a:xfrm>
          <a:prstGeom prst="rect">
            <a:avLst/>
          </a:prstGeom>
          <a:ln w="1270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C:\Users\Роман\Desktop\Фото семинар\семинар\Новая папка\IMG_0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48053">
            <a:off x="251734" y="1062288"/>
            <a:ext cx="2969177" cy="2226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ВПРОВАДЖЕННЯ ДЕРЖАВНОГО СТАНДАРТУ </a:t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ВЧИТЕЛЯМИ СЗШ№5</a:t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>
                <a:solidFill>
                  <a:srgbClr val="CC0099"/>
                </a:solidFill>
                <a:effectLst/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800" i="1" dirty="0">
                <a:solidFill>
                  <a:srgbClr val="CC0099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>
                <a:solidFill>
                  <a:srgbClr val="CC0099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rgbClr val="CC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Роман\Desktop\Фото семинар\семинар\Новая папка\IMG_0353.jpg"/>
          <p:cNvPicPr>
            <a:picLocks noChangeAspect="1" noChangeArrowheads="1"/>
          </p:cNvPicPr>
          <p:nvPr/>
        </p:nvPicPr>
        <p:blipFill rotWithShape="1">
          <a:blip r:embed="rId4" cstate="print"/>
          <a:srcRect t="11500"/>
          <a:stretch/>
        </p:blipFill>
        <p:spPr bwMode="auto">
          <a:xfrm rot="515404">
            <a:off x="5303653" y="4020770"/>
            <a:ext cx="3539232" cy="23491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C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Роман\Desktop\DSCF3301.JPG"/>
          <p:cNvPicPr>
            <a:picLocks noChangeAspect="1" noChangeArrowheads="1"/>
          </p:cNvPicPr>
          <p:nvPr/>
        </p:nvPicPr>
        <p:blipFill rotWithShape="1">
          <a:blip r:embed="rId5" cstate="print"/>
          <a:srcRect l="5351" t="7094" r="10264" b="15789"/>
          <a:stretch/>
        </p:blipFill>
        <p:spPr bwMode="auto">
          <a:xfrm rot="21087077">
            <a:off x="154840" y="4046378"/>
            <a:ext cx="3411516" cy="2338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C:\Users\Роман\Desktop\Фото семинар\семинар\фото 2\IMG_01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2282936"/>
            <a:ext cx="3072341" cy="23042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13441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8312" y="333375"/>
            <a:ext cx="8532796" cy="6172200"/>
            <a:chOff x="902" y="2034"/>
            <a:chExt cx="10485" cy="9720"/>
          </a:xfrm>
        </p:grpSpPr>
        <p:sp>
          <p:nvSpPr>
            <p:cNvPr id="4102" name="Rectangle 6"/>
            <p:cNvSpPr>
              <a:spLocks noChangeArrowheads="1"/>
            </p:cNvSpPr>
            <p:nvPr/>
          </p:nvSpPr>
          <p:spPr bwMode="auto">
            <a:xfrm>
              <a:off x="3422" y="2034"/>
              <a:ext cx="7920" cy="1080"/>
            </a:xfrm>
            <a:prstGeom prst="rect">
              <a:avLst/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spcAft>
                  <a:spcPts val="1000"/>
                </a:spcAft>
                <a:defRPr/>
              </a:pPr>
              <a:endParaRPr lang="uk-UA" sz="100" dirty="0">
                <a:solidFill>
                  <a:schemeClr val="bg1"/>
                </a:solidFill>
                <a:latin typeface="Times New Roman" pitchFamily="18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r>
                <a:rPr lang="uk-UA" sz="2300" b="1" dirty="0" smtClean="0">
                  <a:solidFill>
                    <a:srgbClr val="FF0000"/>
                  </a:solidFill>
                  <a:latin typeface="Calibri" pitchFamily="34" charset="0"/>
                </a:rPr>
                <a:t>Наступність дошкільної та початкової освіти</a:t>
              </a:r>
              <a:endParaRPr lang="ru-RU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4103" name="Rectangle 7"/>
            <p:cNvSpPr>
              <a:spLocks noChangeArrowheads="1"/>
            </p:cNvSpPr>
            <p:nvPr/>
          </p:nvSpPr>
          <p:spPr bwMode="auto">
            <a:xfrm>
              <a:off x="3379" y="3507"/>
              <a:ext cx="7920" cy="1080"/>
            </a:xfrm>
            <a:prstGeom prst="rect">
              <a:avLst/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spcAft>
                  <a:spcPts val="1000"/>
                </a:spcAft>
                <a:defRPr/>
              </a:pPr>
              <a:endParaRPr lang="uk-UA" sz="100" dirty="0">
                <a:solidFill>
                  <a:schemeClr val="bg1"/>
                </a:solidFill>
                <a:latin typeface="Times New Roman" pitchFamily="18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r>
                <a:rPr lang="uk-UA" sz="2300" b="1" dirty="0" smtClean="0">
                  <a:solidFill>
                    <a:srgbClr val="FF0000"/>
                  </a:solidFill>
                  <a:latin typeface="Calibri" pitchFamily="34" charset="0"/>
                </a:rPr>
                <a:t>Особистісно-орієнтований підхід</a:t>
              </a:r>
              <a:endParaRPr lang="ru-RU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4104" name="Rectangle 8"/>
            <p:cNvSpPr>
              <a:spLocks noChangeArrowheads="1"/>
            </p:cNvSpPr>
            <p:nvPr/>
          </p:nvSpPr>
          <p:spPr bwMode="auto">
            <a:xfrm>
              <a:off x="3422" y="4914"/>
              <a:ext cx="7920" cy="1100"/>
            </a:xfrm>
            <a:prstGeom prst="rect">
              <a:avLst/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uk-UA" sz="2300" b="1" dirty="0" smtClean="0">
                  <a:solidFill>
                    <a:srgbClr val="FF0000"/>
                  </a:solidFill>
                  <a:latin typeface="Calibri" pitchFamily="34" charset="0"/>
                </a:rPr>
                <a:t>Формування ключових </a:t>
              </a:r>
              <a:r>
                <a:rPr lang="uk-UA" sz="2300" b="1" dirty="0" err="1" smtClean="0">
                  <a:solidFill>
                    <a:srgbClr val="FF0000"/>
                  </a:solidFill>
                  <a:latin typeface="Calibri" pitchFamily="34" charset="0"/>
                </a:rPr>
                <a:t>компетентностей</a:t>
              </a:r>
              <a:r>
                <a:rPr lang="uk-UA" sz="2300" b="1" dirty="0" smtClean="0">
                  <a:solidFill>
                    <a:srgbClr val="FF0000"/>
                  </a:solidFill>
                  <a:latin typeface="Calibri" pitchFamily="34" charset="0"/>
                </a:rPr>
                <a:t> учнів</a:t>
              </a:r>
              <a:endParaRPr lang="ru-RU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3467" y="6342"/>
              <a:ext cx="7920" cy="1080"/>
            </a:xfrm>
            <a:prstGeom prst="rect">
              <a:avLst/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spcAft>
                  <a:spcPts val="1000"/>
                </a:spcAft>
                <a:defRPr/>
              </a:pPr>
              <a:endParaRPr lang="uk-UA" sz="100" dirty="0">
                <a:solidFill>
                  <a:schemeClr val="bg1"/>
                </a:solidFill>
                <a:latin typeface="Times New Roman" pitchFamily="18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r>
                <a:rPr lang="uk-UA" sz="2300" b="1" dirty="0" smtClean="0">
                  <a:solidFill>
                    <a:srgbClr val="FF0000"/>
                  </a:solidFill>
                  <a:latin typeface="Calibri" pitchFamily="34" charset="0"/>
                </a:rPr>
                <a:t>Єдиний зміст для усіх мов навчання</a:t>
              </a:r>
              <a:endParaRPr lang="ru-RU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3422" y="7794"/>
              <a:ext cx="7920" cy="1080"/>
            </a:xfrm>
            <a:prstGeom prst="rect">
              <a:avLst/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spcAft>
                  <a:spcPts val="1000"/>
                </a:spcAft>
                <a:defRPr/>
              </a:pPr>
              <a:endParaRPr lang="uk-UA" sz="100" dirty="0">
                <a:solidFill>
                  <a:schemeClr val="bg1"/>
                </a:solidFill>
                <a:latin typeface="Times New Roman" pitchFamily="18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r>
                <a:rPr lang="uk-UA" sz="2300" b="1" dirty="0" err="1" smtClean="0">
                  <a:solidFill>
                    <a:srgbClr val="FF0000"/>
                  </a:solidFill>
                  <a:latin typeface="Calibri" pitchFamily="34" charset="0"/>
                </a:rPr>
                <a:t>Здоров´язбережувальні</a:t>
              </a:r>
              <a:r>
                <a:rPr lang="uk-UA" sz="2300" b="1" dirty="0" smtClean="0">
                  <a:solidFill>
                    <a:srgbClr val="FF0000"/>
                  </a:solidFill>
                  <a:latin typeface="Calibri" pitchFamily="34" charset="0"/>
                </a:rPr>
                <a:t> технології</a:t>
              </a:r>
              <a:endParaRPr lang="ru-RU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>
              <a:off x="3290" y="9290"/>
              <a:ext cx="7920" cy="1080"/>
            </a:xfrm>
            <a:prstGeom prst="rect">
              <a:avLst/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spcAft>
                  <a:spcPts val="1000"/>
                </a:spcAft>
                <a:defRPr/>
              </a:pPr>
              <a:endParaRPr lang="uk-UA" sz="100" dirty="0">
                <a:solidFill>
                  <a:schemeClr val="bg1"/>
                </a:solidFill>
                <a:latin typeface="Times New Roman" pitchFamily="18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r>
                <a:rPr lang="uk-UA" sz="2300" b="1" dirty="0" smtClean="0">
                  <a:solidFill>
                    <a:srgbClr val="FF0000"/>
                  </a:solidFill>
                  <a:latin typeface="Calibri" pitchFamily="34" charset="0"/>
                </a:rPr>
                <a:t>Екологічна спрямованість</a:t>
              </a:r>
              <a:endParaRPr lang="ru-RU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/>
          </p:nvSpPr>
          <p:spPr bwMode="auto">
            <a:xfrm>
              <a:off x="3379" y="10651"/>
              <a:ext cx="7920" cy="1080"/>
            </a:xfrm>
            <a:prstGeom prst="rect">
              <a:avLst/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spcAft>
                  <a:spcPts val="1000"/>
                </a:spcAft>
                <a:defRPr/>
              </a:pPr>
              <a:endParaRPr lang="uk-UA" sz="100" dirty="0">
                <a:solidFill>
                  <a:schemeClr val="bg1"/>
                </a:solidFill>
                <a:latin typeface="Times New Roman" pitchFamily="18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r>
                <a:rPr lang="uk-UA" sz="2300" b="1" dirty="0" smtClean="0">
                  <a:solidFill>
                    <a:srgbClr val="FF0000"/>
                  </a:solidFill>
                  <a:latin typeface="Calibri" pitchFamily="34" charset="0"/>
                </a:rPr>
                <a:t>Інформаційно-комунікаційні технології</a:t>
              </a:r>
              <a:endParaRPr lang="ru-RU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4109" name="AutoShape 13"/>
            <p:cNvSpPr>
              <a:spLocks noChangeArrowheads="1"/>
            </p:cNvSpPr>
            <p:nvPr/>
          </p:nvSpPr>
          <p:spPr bwMode="auto">
            <a:xfrm>
              <a:off x="2462" y="2094"/>
              <a:ext cx="900" cy="900"/>
            </a:xfrm>
            <a:prstGeom prst="rightArrow">
              <a:avLst>
                <a:gd name="adj1" fmla="val 50000"/>
                <a:gd name="adj2" fmla="val 25000"/>
              </a:avLst>
            </a:prstGeom>
            <a:ln w="9525">
              <a:solidFill>
                <a:srgbClr val="000000"/>
              </a:solidFill>
              <a:miter lim="800000"/>
              <a:headEnd/>
              <a:tailEnd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10" name="AutoShape 14"/>
            <p:cNvSpPr>
              <a:spLocks noChangeArrowheads="1"/>
            </p:cNvSpPr>
            <p:nvPr/>
          </p:nvSpPr>
          <p:spPr bwMode="auto">
            <a:xfrm>
              <a:off x="2427" y="3559"/>
              <a:ext cx="900" cy="900"/>
            </a:xfrm>
            <a:prstGeom prst="rightArrow">
              <a:avLst>
                <a:gd name="adj1" fmla="val 50000"/>
                <a:gd name="adj2" fmla="val 25000"/>
              </a:avLst>
            </a:prstGeom>
            <a:ln w="9525">
              <a:solidFill>
                <a:srgbClr val="000000"/>
              </a:solidFill>
              <a:miter lim="800000"/>
              <a:headEnd/>
              <a:tailEnd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11" name="AutoShape 15"/>
            <p:cNvSpPr>
              <a:spLocks noChangeArrowheads="1"/>
            </p:cNvSpPr>
            <p:nvPr/>
          </p:nvSpPr>
          <p:spPr bwMode="auto">
            <a:xfrm>
              <a:off x="2421" y="4999"/>
              <a:ext cx="900" cy="900"/>
            </a:xfrm>
            <a:prstGeom prst="rightArrow">
              <a:avLst>
                <a:gd name="adj1" fmla="val 50000"/>
                <a:gd name="adj2" fmla="val 25000"/>
              </a:avLst>
            </a:prstGeom>
            <a:ln w="9525">
              <a:solidFill>
                <a:srgbClr val="000000"/>
              </a:solidFill>
              <a:miter lim="800000"/>
              <a:headEnd/>
              <a:tailEnd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12" name="AutoShape 16"/>
            <p:cNvSpPr>
              <a:spLocks noChangeArrowheads="1"/>
            </p:cNvSpPr>
            <p:nvPr/>
          </p:nvSpPr>
          <p:spPr bwMode="auto">
            <a:xfrm>
              <a:off x="2421" y="6419"/>
              <a:ext cx="900" cy="900"/>
            </a:xfrm>
            <a:prstGeom prst="rightArrow">
              <a:avLst>
                <a:gd name="adj1" fmla="val 50000"/>
                <a:gd name="adj2" fmla="val 25000"/>
              </a:avLst>
            </a:prstGeom>
            <a:ln w="9525">
              <a:solidFill>
                <a:srgbClr val="000000"/>
              </a:solidFill>
              <a:miter lim="800000"/>
              <a:headEnd/>
              <a:tailEnd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13" name="AutoShape 17"/>
            <p:cNvSpPr>
              <a:spLocks noChangeArrowheads="1"/>
            </p:cNvSpPr>
            <p:nvPr/>
          </p:nvSpPr>
          <p:spPr bwMode="auto">
            <a:xfrm>
              <a:off x="2411" y="7879"/>
              <a:ext cx="900" cy="900"/>
            </a:xfrm>
            <a:prstGeom prst="rightArrow">
              <a:avLst>
                <a:gd name="adj1" fmla="val 50000"/>
                <a:gd name="adj2" fmla="val 25000"/>
              </a:avLst>
            </a:prstGeom>
            <a:ln w="9525">
              <a:solidFill>
                <a:srgbClr val="000000"/>
              </a:solidFill>
              <a:miter lim="800000"/>
              <a:headEnd/>
              <a:tailEnd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14" name="AutoShape 18"/>
            <p:cNvSpPr>
              <a:spLocks noChangeArrowheads="1"/>
            </p:cNvSpPr>
            <p:nvPr/>
          </p:nvSpPr>
          <p:spPr bwMode="auto">
            <a:xfrm>
              <a:off x="2424" y="9299"/>
              <a:ext cx="900" cy="900"/>
            </a:xfrm>
            <a:prstGeom prst="rightArrow">
              <a:avLst>
                <a:gd name="adj1" fmla="val 50000"/>
                <a:gd name="adj2" fmla="val 25000"/>
              </a:avLst>
            </a:prstGeom>
            <a:ln w="9525">
              <a:solidFill>
                <a:srgbClr val="000000"/>
              </a:solidFill>
              <a:miter lim="800000"/>
              <a:headEnd/>
              <a:tailEnd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15" name="AutoShape 19"/>
            <p:cNvSpPr>
              <a:spLocks noChangeArrowheads="1"/>
            </p:cNvSpPr>
            <p:nvPr/>
          </p:nvSpPr>
          <p:spPr bwMode="auto">
            <a:xfrm>
              <a:off x="2424" y="10724"/>
              <a:ext cx="900" cy="900"/>
            </a:xfrm>
            <a:prstGeom prst="rightArrow">
              <a:avLst>
                <a:gd name="adj1" fmla="val 50000"/>
                <a:gd name="adj2" fmla="val 25000"/>
              </a:avLst>
            </a:prstGeom>
            <a:ln w="9525">
              <a:solidFill>
                <a:srgbClr val="000000"/>
              </a:solidFill>
              <a:miter lim="800000"/>
              <a:headEnd/>
              <a:tailEnd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/>
          </p:nvSpPr>
          <p:spPr bwMode="auto">
            <a:xfrm>
              <a:off x="902" y="2034"/>
              <a:ext cx="1428" cy="9720"/>
            </a:xfrm>
            <a:prstGeom prst="rect">
              <a:avLst/>
            </a:prstGeom>
            <a:noFill/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wordArtVert" wrap="none"/>
            <a:lstStyle/>
            <a:p>
              <a:pPr algn="ctr">
                <a:defRPr/>
              </a:pPr>
              <a:r>
                <a:rPr lang="uk-UA" sz="2000" b="1" i="1" spc="-150" dirty="0" smtClean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chemeClr val="tx1"/>
                  </a:solidFill>
                  <a:latin typeface="Arial Black" pitchFamily="34" charset="0"/>
                </a:rPr>
                <a:t>Позитивні зміни</a:t>
              </a:r>
              <a:endParaRPr lang="ru-RU" sz="2000" b="1" i="1" spc="-15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Arial Black" pitchFamily="34" charset="0"/>
              </a:endParaRP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Роман\Desktop\Фото класа\DSC00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14446">
            <a:off x="5581593" y="1026069"/>
            <a:ext cx="3443875" cy="2582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6" descr="C:\Users\Роман\Desktop\Фото класа\Фото0084.jpg"/>
          <p:cNvPicPr>
            <a:picLocks noChangeAspect="1" noChangeArrowheads="1"/>
          </p:cNvPicPr>
          <p:nvPr/>
        </p:nvPicPr>
        <p:blipFill rotWithShape="1">
          <a:blip r:embed="rId3" cstate="print"/>
          <a:srcRect l="7946" t="2087" r="8380" b="-1"/>
          <a:stretch/>
        </p:blipFill>
        <p:spPr bwMode="auto">
          <a:xfrm rot="21390321">
            <a:off x="156423" y="1026069"/>
            <a:ext cx="3190264" cy="2799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42884"/>
          </a:xfrm>
        </p:spPr>
        <p:txBody>
          <a:bodyPr>
            <a:normAutofit fontScale="90000"/>
          </a:bodyPr>
          <a:lstStyle/>
          <a:p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ВПРОВАДЖЕННЯ ДЕРЖАВНОГО СТАНДАРТУ </a:t>
            </a:r>
            <a:b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ВЧИТЕЛЯМИ СЗШ№5</a:t>
            </a: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>
                <a:solidFill>
                  <a:srgbClr val="CC0099"/>
                </a:solidFill>
                <a:effectLst/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800" i="1" dirty="0">
                <a:solidFill>
                  <a:srgbClr val="CC0099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>
                <a:solidFill>
                  <a:srgbClr val="CC0099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b="1" i="1" dirty="0">
              <a:solidFill>
                <a:srgbClr val="CC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7" descr="C:\Users\Роман\Desktop\Фото класа\DSCF3303.JPG"/>
          <p:cNvPicPr>
            <a:picLocks noChangeAspect="1" noChangeArrowheads="1"/>
          </p:cNvPicPr>
          <p:nvPr/>
        </p:nvPicPr>
        <p:blipFill rotWithShape="1">
          <a:blip r:embed="rId4" cstate="print"/>
          <a:srcRect l="7249" r="15537" b="8826"/>
          <a:stretch/>
        </p:blipFill>
        <p:spPr bwMode="auto">
          <a:xfrm>
            <a:off x="5470828" y="3571822"/>
            <a:ext cx="3345979" cy="2963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7" t="9643"/>
          <a:stretch/>
        </p:blipFill>
        <p:spPr bwMode="auto">
          <a:xfrm>
            <a:off x="202600" y="4117967"/>
            <a:ext cx="3144087" cy="2483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2" name="Picture 8" descr="C:\Users\Роман\Desktop\Фото семинар\семинар\Новая папка\IMG_0126.jpg"/>
          <p:cNvPicPr>
            <a:picLocks noChangeAspect="1" noChangeArrowheads="1"/>
          </p:cNvPicPr>
          <p:nvPr/>
        </p:nvPicPr>
        <p:blipFill rotWithShape="1">
          <a:blip r:embed="rId6" cstate="print"/>
          <a:srcRect l="21704" t="2024" r="16668"/>
          <a:stretch/>
        </p:blipFill>
        <p:spPr bwMode="auto">
          <a:xfrm>
            <a:off x="2843809" y="2708920"/>
            <a:ext cx="2775054" cy="33088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13441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Роман\Desktop\Фото класа\DSCN4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3456384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 descr="C:\Users\Роман\Desktop\Фото класа\Фото0103.jpg"/>
          <p:cNvPicPr>
            <a:picLocks noChangeAspect="1" noChangeArrowheads="1"/>
          </p:cNvPicPr>
          <p:nvPr/>
        </p:nvPicPr>
        <p:blipFill rotWithShape="1">
          <a:blip r:embed="rId3" cstate="print"/>
          <a:srcRect l="4910" b="5427"/>
          <a:stretch/>
        </p:blipFill>
        <p:spPr bwMode="auto">
          <a:xfrm>
            <a:off x="4716016" y="3808579"/>
            <a:ext cx="3677808" cy="2735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4" descr="F:\Фото неля\IMG_25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808579"/>
            <a:ext cx="3647052" cy="2735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5" descr="F:\Фото неля\IMG_25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040498"/>
            <a:ext cx="3312368" cy="2484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ВПРОВАДЖЕННЯ ДЕРЖАВНОГО СТАНДАРТУ </a:t>
            </a:r>
            <a:b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ВЧИТЕЛЯМИ СЗШ№5</a:t>
            </a: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 smtClean="0">
                <a:solidFill>
                  <a:srgbClr val="CC0099"/>
                </a:solidFill>
                <a:effectLst/>
                <a:latin typeface="Times New Roman" pitchFamily="18" charset="0"/>
                <a:cs typeface="Times New Roman" pitchFamily="18" charset="0"/>
              </a:rPr>
              <a:t>Бібліотечні </a:t>
            </a:r>
            <a:br>
              <a:rPr lang="uk-UA" sz="3600" i="1" dirty="0" smtClean="0">
                <a:solidFill>
                  <a:srgbClr val="CC0099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 smtClean="0">
                <a:solidFill>
                  <a:srgbClr val="CC0099"/>
                </a:solidFill>
                <a:effectLst/>
                <a:latin typeface="Times New Roman" pitchFamily="18" charset="0"/>
                <a:cs typeface="Times New Roman" pitchFamily="18" charset="0"/>
              </a:rPr>
              <a:t>уроки</a:t>
            </a:r>
            <a:endParaRPr lang="ru-RU" sz="3600" b="1" i="1" dirty="0">
              <a:solidFill>
                <a:srgbClr val="CC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41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C:\Users\Роман\Desktop\Фото класа\100_1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876" y="993642"/>
            <a:ext cx="3312368" cy="248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IMG_21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90" y="3593906"/>
            <a:ext cx="4007489" cy="300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IMG_21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993642"/>
            <a:ext cx="3730081" cy="2940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5" descr="C:\Users\Роман\Desktop\Фото семинар\Лимонова С.С\IMGP53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061476"/>
            <a:ext cx="3707904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ВПРОВАДЖЕННЯ ДЕРЖАВНОГО СТАНДАРТУ </a:t>
            </a:r>
            <a:b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ВЧИТЕЛЯМИ СЗШ№5</a:t>
            </a:r>
            <a:b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 smtClean="0">
                <a:solidFill>
                  <a:srgbClr val="CC0099"/>
                </a:solidFill>
                <a:effectLst/>
                <a:latin typeface="Times New Roman" pitchFamily="18" charset="0"/>
                <a:cs typeface="Times New Roman" pitchFamily="18" charset="0"/>
              </a:rPr>
              <a:t>ЕКСКУРСІЇ</a:t>
            </a:r>
            <a:endParaRPr lang="ru-RU" sz="3600" b="1" i="1" dirty="0">
              <a:solidFill>
                <a:srgbClr val="CC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41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Роман\Desktop\Фото класа\100_1534.JPG"/>
          <p:cNvPicPr>
            <a:picLocks noChangeAspect="1" noChangeArrowheads="1"/>
          </p:cNvPicPr>
          <p:nvPr/>
        </p:nvPicPr>
        <p:blipFill rotWithShape="1">
          <a:blip r:embed="rId2" cstate="print"/>
          <a:srcRect l="8019" r="4666"/>
          <a:stretch/>
        </p:blipFill>
        <p:spPr bwMode="auto">
          <a:xfrm>
            <a:off x="1115616" y="4134717"/>
            <a:ext cx="2907952" cy="2497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3" descr="F:\Фото неля\DSCN0731.JPG"/>
          <p:cNvPicPr>
            <a:picLocks noChangeAspect="1" noChangeArrowheads="1"/>
          </p:cNvPicPr>
          <p:nvPr/>
        </p:nvPicPr>
        <p:blipFill rotWithShape="1">
          <a:blip r:embed="rId3" cstate="print"/>
          <a:srcRect l="6925" r="9338"/>
          <a:stretch/>
        </p:blipFill>
        <p:spPr bwMode="auto">
          <a:xfrm rot="21299389">
            <a:off x="361038" y="1052736"/>
            <a:ext cx="3230482" cy="2933261"/>
          </a:xfrm>
          <a:prstGeom prst="rect">
            <a:avLst/>
          </a:prstGeom>
          <a:ln w="190500" cap="sq">
            <a:solidFill>
              <a:srgbClr val="00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Picture 4" descr="F:\Фото неля\DSCN07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3425">
            <a:off x="5550226" y="989045"/>
            <a:ext cx="3391049" cy="25431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6" descr="F:\Фото неля\DSCN0796.JPG"/>
          <p:cNvPicPr>
            <a:picLocks noChangeAspect="1" noChangeArrowheads="1"/>
          </p:cNvPicPr>
          <p:nvPr/>
        </p:nvPicPr>
        <p:blipFill rotWithShape="1">
          <a:blip r:embed="rId5" cstate="print"/>
          <a:srcRect l="10604" t="13632"/>
          <a:stretch/>
        </p:blipFill>
        <p:spPr bwMode="auto">
          <a:xfrm>
            <a:off x="4644008" y="3769432"/>
            <a:ext cx="3829878" cy="28371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6263640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ВПРОВАДЖЕННЯ ДЕРЖАВНОГО СТАНДАРТУ </a:t>
            </a:r>
            <a:b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ВЧИТЕЛЯМИ СЗШ№5</a:t>
            </a:r>
            <a:b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 smtClean="0">
                <a:solidFill>
                  <a:srgbClr val="CC0099"/>
                </a:solidFill>
                <a:effectLst/>
                <a:latin typeface="Times New Roman" pitchFamily="18" charset="0"/>
                <a:cs typeface="Times New Roman" pitchFamily="18" charset="0"/>
              </a:rPr>
              <a:t>ЕКСКУРСІЇ</a:t>
            </a:r>
            <a:endParaRPr lang="ru-RU" sz="3600" b="1" i="1" dirty="0">
              <a:solidFill>
                <a:srgbClr val="CC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41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Роман\Desktop\Фото семинар\семинар\Новая папка\IMG_0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9583" y="692696"/>
            <a:ext cx="3408379" cy="2556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436910"/>
          </a:xfrm>
        </p:spPr>
        <p:txBody>
          <a:bodyPr>
            <a:normAutofit fontScale="90000"/>
          </a:bodyPr>
          <a:lstStyle/>
          <a:p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ВПРОВАДЖЕННЯ ДЕРЖАВНОГО СТАНДАРТУ </a:t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ВЧИТЕЛЯМИ СЗШ№5 </a:t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ЗДОРОВ´Я</a:t>
            </a:r>
            <a:br>
              <a:rPr lang="uk-UA" sz="3600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br>
              <a:rPr lang="uk-UA" sz="3600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СПОРТ</a:t>
            </a: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rgbClr val="CC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Роман\Desktop\Фото семинар\семинар\Новая папка\IMG_0092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901" y="1147004"/>
            <a:ext cx="3074664" cy="2305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Роман\Desktop\Фото класа\печать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51716"/>
            <a:ext cx="3804117" cy="285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C:\Users\Роман\Desktop\Фото семинар\Лимонова С.С\IMGP53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3967536" cy="2975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13441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Роман\Desktop\Фото класа\Фото0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62411">
            <a:off x="5713120" y="1061423"/>
            <a:ext cx="3025585" cy="2187418"/>
          </a:xfrm>
          <a:prstGeom prst="rect">
            <a:avLst/>
          </a:prstGeom>
          <a:ln w="127000" cap="rnd">
            <a:solidFill>
              <a:srgbClr val="BE7124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C:\Users\Роман\Desktop\Фото семинар\семинар\Новая папка\IMG_0108.jpg"/>
          <p:cNvPicPr>
            <a:picLocks noChangeAspect="1" noChangeArrowheads="1"/>
          </p:cNvPicPr>
          <p:nvPr/>
        </p:nvPicPr>
        <p:blipFill rotWithShape="1">
          <a:blip r:embed="rId3" cstate="print"/>
          <a:srcRect l="5088" t="12379" r="8349" b="8251"/>
          <a:stretch/>
        </p:blipFill>
        <p:spPr bwMode="auto">
          <a:xfrm rot="21216182">
            <a:off x="210588" y="1144585"/>
            <a:ext cx="3054291" cy="2021095"/>
          </a:xfrm>
          <a:prstGeom prst="rect">
            <a:avLst/>
          </a:prstGeom>
          <a:ln w="127000" cap="rnd">
            <a:solidFill>
              <a:srgbClr val="BE7124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C:\Users\Роман\Desktop\Фото семинар\семинар\фото 4\DSCN4729.JPG"/>
          <p:cNvPicPr>
            <a:picLocks noChangeAspect="1" noChangeArrowheads="1"/>
          </p:cNvPicPr>
          <p:nvPr/>
        </p:nvPicPr>
        <p:blipFill rotWithShape="1">
          <a:blip r:embed="rId4" cstate="print"/>
          <a:srcRect r="16016"/>
          <a:stretch/>
        </p:blipFill>
        <p:spPr bwMode="auto">
          <a:xfrm>
            <a:off x="323528" y="3441835"/>
            <a:ext cx="3417302" cy="2886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6FF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Роман\Desktop\Фото семинар\семинар\Новая папка\IMG_0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627952"/>
            <a:ext cx="3702783" cy="27770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6FF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ВПРОВАДЖЕННЯ ДЕРЖАВНОГО СТАНДАРТУ </a:t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ВЧИТЕЛЯМИ СЗШ№5 </a:t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Творчість</a:t>
            </a:r>
            <a:br>
              <a:rPr lang="uk-UA" sz="3600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uk-UA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rgbClr val="CC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41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Роман\Desktop\Фото класа\Фото0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5" y="3597761"/>
            <a:ext cx="3808827" cy="2856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3" descr="C:\Users\Роман\Desktop\Фото класа\Фото0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774577" y="605803"/>
            <a:ext cx="2592288" cy="3630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4" descr="C:\Users\Роман\Desktop\Фото семинар\Лагно Ж.В 2-Б\DSC01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19027"/>
            <a:ext cx="4291628" cy="3218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5" descr="C:\Users\Роман\Desktop\Фото класа\Фото0108.jpg"/>
          <p:cNvPicPr>
            <a:picLocks noChangeAspect="1" noChangeArrowheads="1"/>
          </p:cNvPicPr>
          <p:nvPr/>
        </p:nvPicPr>
        <p:blipFill rotWithShape="1">
          <a:blip r:embed="rId5" cstate="print"/>
          <a:srcRect l="7459" t="19476" r="24424" b="19331"/>
          <a:stretch/>
        </p:blipFill>
        <p:spPr bwMode="auto">
          <a:xfrm>
            <a:off x="683568" y="1268760"/>
            <a:ext cx="2491409" cy="176253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ВПРОВАДЖЕННЯ ДЕРЖАВНОГО СТАНДАРТУ </a:t>
            </a:r>
            <a:b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ВЧИТЕЛЯМИ СЗШ№5 </a:t>
            </a: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МИ І БАТЬКИ</a:t>
            </a:r>
            <a:r>
              <a:rPr lang="uk-UA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rgbClr val="CC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41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одержимое 26"/>
          <p:cNvSpPr>
            <a:spLocks noGrp="1"/>
          </p:cNvSpPr>
          <p:nvPr>
            <p:ph idx="1"/>
          </p:nvPr>
        </p:nvSpPr>
        <p:spPr>
          <a:xfrm>
            <a:off x="8316416" y="3861048"/>
            <a:ext cx="370384" cy="2448312"/>
          </a:xfrm>
        </p:spPr>
        <p:txBody>
          <a:bodyPr/>
          <a:lstStyle/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31" name="Picture 2" descr="P:\Новая папка (2)\4ашипг\семинар\фото 6\IMG_0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15" y="1523129"/>
            <a:ext cx="3384375" cy="2538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3" descr="P:\Новая папка (2)\4ашипг\семинар\фото 6\IMG_0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5698" y="1571926"/>
            <a:ext cx="3384376" cy="2538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4" descr="P:\Новая папка (2)\4ашипг\семинар\фото 6\IMG_0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121206"/>
            <a:ext cx="3384376" cy="25382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6FF33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ВПРОВАДЖЕННЯ ДЕРЖАВНОГО СТАНДАРТУ </a:t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ВЧИТЕЛЯМИ СЗШ№5 </a:t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БЛАГОДІЙНІСТЬ</a:t>
            </a:r>
            <a:r>
              <a:rPr lang="uk-UA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rgbClr val="CC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41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НАШІ ДОСЯГНЕННЯ </a:t>
            </a:r>
            <a:br>
              <a:rPr lang="uk-UA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 формуванні соціально активної особистості</a:t>
            </a:r>
            <a:endParaRPr lang="ru-RU" b="1" i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3569450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39864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8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709160"/>
          </a:xfrm>
        </p:spPr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016890" cy="601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9848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Admin\Рабочий стол\фоны школьные 3\29fddb278c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6561" y="4077071"/>
            <a:ext cx="2458052" cy="244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658816"/>
            <a:ext cx="7632848" cy="5548685"/>
          </a:xfrm>
        </p:spPr>
        <p:txBody>
          <a:bodyPr rtlCol="0">
            <a:normAutofit fontScale="92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Brush Script MT" pitchFamily="66" charset="0"/>
              <a:buNone/>
              <a:defRPr/>
            </a:pPr>
            <a:r>
              <a:rPr lang="uk-UA" sz="44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Наступність дошкільної та початкової освіти</a:t>
            </a:r>
            <a:endParaRPr lang="ru-RU" sz="4400" b="1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274320" indent="-274320" fontAlgn="auto">
              <a:spcAft>
                <a:spcPts val="0"/>
              </a:spcAft>
              <a:defRPr/>
            </a:pPr>
            <a:endParaRPr lang="ru-RU" dirty="0"/>
          </a:p>
          <a:p>
            <a:pPr marL="457200" indent="-457200" fontAlgn="auto">
              <a:spcAft>
                <a:spcPts val="0"/>
              </a:spcAft>
              <a:buNone/>
              <a:defRPr/>
            </a:pPr>
            <a:r>
              <a:rPr lang="uk-UA" sz="2800" dirty="0" smtClean="0"/>
              <a:t>1.Ознайомлення зі змістом програм</a:t>
            </a:r>
            <a:r>
              <a:rPr lang="en-US" sz="2800" dirty="0" smtClean="0"/>
              <a:t> </a:t>
            </a:r>
            <a:r>
              <a:rPr lang="uk-UA" sz="2800" dirty="0" smtClean="0"/>
              <a:t>ДНЗ та початкової освіти.</a:t>
            </a:r>
            <a:endParaRPr lang="ru-RU" sz="2800" dirty="0" smtClean="0"/>
          </a:p>
          <a:p>
            <a:pPr marL="457200" indent="-457200" fontAlgn="auto">
              <a:spcAft>
                <a:spcPts val="0"/>
              </a:spcAft>
              <a:buNone/>
              <a:defRPr/>
            </a:pPr>
            <a:r>
              <a:rPr lang="ru-RU" sz="2800" dirty="0" smtClean="0"/>
              <a:t> 2.Взаємовідвідування </a:t>
            </a:r>
            <a:r>
              <a:rPr lang="ru-RU" sz="2800" dirty="0" err="1" smtClean="0"/>
              <a:t>уроків</a:t>
            </a:r>
            <a:r>
              <a:rPr lang="ru-RU" sz="2800" dirty="0" smtClean="0"/>
              <a:t> та занять.</a:t>
            </a:r>
            <a:endParaRPr lang="ru-RU" sz="2800" dirty="0"/>
          </a:p>
          <a:p>
            <a:pPr marL="457200" indent="-457200" fontAlgn="auto">
              <a:spcAft>
                <a:spcPts val="0"/>
              </a:spcAft>
              <a:buNone/>
              <a:defRPr/>
            </a:pPr>
            <a:r>
              <a:rPr lang="ru-RU" sz="2800" dirty="0" smtClean="0"/>
              <a:t> 3.Шкільні </a:t>
            </a:r>
            <a:r>
              <a:rPr lang="ru-RU" sz="2800" dirty="0" err="1" smtClean="0"/>
              <a:t>батьківські</a:t>
            </a:r>
            <a:r>
              <a:rPr lang="ru-RU" sz="2800" dirty="0" smtClean="0"/>
              <a:t> </a:t>
            </a:r>
            <a:r>
              <a:rPr lang="ru-RU" sz="2800" dirty="0" err="1" smtClean="0"/>
              <a:t>збори</a:t>
            </a:r>
            <a:r>
              <a:rPr lang="ru-RU" sz="2800" dirty="0" smtClean="0"/>
              <a:t> для </a:t>
            </a:r>
            <a:r>
              <a:rPr lang="ru-RU" sz="2800" dirty="0" err="1" smtClean="0"/>
              <a:t>батьків</a:t>
            </a:r>
            <a:r>
              <a:rPr lang="ru-RU" sz="2800" dirty="0" smtClean="0"/>
              <a:t> </a:t>
            </a:r>
            <a:r>
              <a:rPr lang="ru-RU" sz="2800" dirty="0" err="1" smtClean="0"/>
              <a:t>майбутніх</a:t>
            </a:r>
            <a:r>
              <a:rPr lang="ru-RU" sz="2800" dirty="0" smtClean="0"/>
              <a:t> </a:t>
            </a:r>
            <a:r>
              <a:rPr lang="ru-RU" sz="2800" dirty="0" err="1" smtClean="0"/>
              <a:t>першокласників</a:t>
            </a:r>
            <a:r>
              <a:rPr lang="ru-RU" sz="2800" dirty="0" smtClean="0"/>
              <a:t>.</a:t>
            </a:r>
            <a:endParaRPr lang="ru-RU" sz="2800" dirty="0"/>
          </a:p>
          <a:p>
            <a:pPr marL="457200" indent="-457200" fontAlgn="auto">
              <a:spcAft>
                <a:spcPts val="0"/>
              </a:spcAft>
              <a:buNone/>
              <a:defRPr/>
            </a:pPr>
            <a:r>
              <a:rPr lang="ru-RU" sz="2800" dirty="0" smtClean="0"/>
              <a:t> 4.Зустрічі </a:t>
            </a:r>
            <a:r>
              <a:rPr lang="ru-RU" sz="2800" dirty="0" err="1" smtClean="0"/>
              <a:t>з</a:t>
            </a:r>
            <a:r>
              <a:rPr lang="ru-RU" sz="2800" dirty="0" smtClean="0"/>
              <a:t> логопедом, психологом та </a:t>
            </a:r>
            <a:r>
              <a:rPr lang="ru-RU" sz="2800" dirty="0" err="1" smtClean="0"/>
              <a:t>соціальним</a:t>
            </a:r>
            <a:r>
              <a:rPr lang="ru-RU" sz="2800" dirty="0" smtClean="0"/>
              <a:t> педагогом </a:t>
            </a:r>
            <a:r>
              <a:rPr lang="ru-RU" sz="2800" dirty="0" err="1" smtClean="0"/>
              <a:t>школи</a:t>
            </a:r>
            <a:r>
              <a:rPr lang="ru-RU" sz="2800" dirty="0" smtClean="0"/>
              <a:t>.</a:t>
            </a:r>
            <a:endParaRPr lang="ru-RU" sz="2800" dirty="0"/>
          </a:p>
          <a:p>
            <a:pPr marL="457200" indent="-457200" fontAlgn="auto">
              <a:spcAft>
                <a:spcPts val="0"/>
              </a:spcAft>
              <a:buNone/>
              <a:defRPr/>
            </a:pPr>
            <a:r>
              <a:rPr lang="ru-RU" sz="2800" dirty="0" smtClean="0"/>
              <a:t> 5.Зустрічі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майбутніми</a:t>
            </a:r>
            <a:r>
              <a:rPr lang="ru-RU" sz="2800" dirty="0" smtClean="0"/>
              <a:t> </a:t>
            </a:r>
            <a:r>
              <a:rPr lang="ru-RU" sz="2800" dirty="0" err="1" smtClean="0"/>
              <a:t>класними</a:t>
            </a:r>
            <a:r>
              <a:rPr lang="ru-RU" sz="2800" dirty="0" smtClean="0"/>
              <a:t> </a:t>
            </a:r>
            <a:r>
              <a:rPr lang="ru-RU" sz="2800" dirty="0" err="1" smtClean="0"/>
              <a:t>керівниками</a:t>
            </a:r>
            <a:r>
              <a:rPr lang="ru-RU" sz="2800" dirty="0" smtClean="0"/>
              <a:t>.</a:t>
            </a:r>
          </a:p>
          <a:p>
            <a:pPr marL="457200" indent="-457200" fontAlgn="auto">
              <a:spcAft>
                <a:spcPts val="0"/>
              </a:spcAft>
              <a:buNone/>
              <a:defRPr/>
            </a:pPr>
            <a:r>
              <a:rPr lang="ru-RU" sz="2800" dirty="0" smtClean="0"/>
              <a:t> 6.Підготовчі </a:t>
            </a:r>
            <a:r>
              <a:rPr lang="ru-RU" sz="2800" dirty="0" err="1" smtClean="0"/>
              <a:t>заняття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майбутніми</a:t>
            </a:r>
            <a:r>
              <a:rPr lang="ru-RU" sz="2800" dirty="0" smtClean="0"/>
              <a:t> </a:t>
            </a:r>
            <a:r>
              <a:rPr lang="ru-RU" sz="2800" dirty="0" err="1" smtClean="0"/>
              <a:t>першокласниками</a:t>
            </a:r>
            <a:r>
              <a:rPr lang="ru-RU" sz="2800" dirty="0" smtClean="0"/>
              <a:t>.</a:t>
            </a:r>
            <a:endParaRPr lang="ru-RU" sz="2800" dirty="0"/>
          </a:p>
          <a:p>
            <a:pPr marL="0" indent="0" fontAlgn="auto">
              <a:spcAft>
                <a:spcPts val="0"/>
              </a:spcAft>
              <a:buFont typeface="Brush Script MT" pitchFamily="66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Brush Script MT" pitchFamily="66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Brush Script MT" pitchFamily="66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Brush Script MT" pitchFamily="66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Brush Script MT" pitchFamily="66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Brush Script MT" pitchFamily="66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 idx="4294967295"/>
          </p:nvPr>
        </p:nvSpPr>
        <p:spPr>
          <a:xfrm>
            <a:off x="685800" y="404813"/>
            <a:ext cx="7772400" cy="936625"/>
          </a:xfrm>
          <a:noFill/>
        </p:spPr>
        <p:txBody>
          <a:bodyPr anchor="b">
            <a:noAutofit/>
          </a:bodyPr>
          <a:lstStyle/>
          <a:p>
            <a:pPr eaLnBrk="1" hangingPunct="1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Наступність у змісті дошкільної </a:t>
            </a:r>
            <a:b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та початкової освіти</a:t>
            </a:r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 </a:t>
            </a:r>
          </a:p>
        </p:txBody>
      </p:sp>
      <p:sp>
        <p:nvSpPr>
          <p:cNvPr id="31747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412875"/>
            <a:ext cx="7467600" cy="5060950"/>
          </a:xfrm>
        </p:spPr>
        <p:txBody>
          <a:bodyPr/>
          <a:lstStyle/>
          <a:p>
            <a:pPr marL="273050" indent="-273050" eaLnBrk="1" hangingPunct="1"/>
            <a:endParaRPr lang="uk-UA" smtClean="0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68313" y="2852738"/>
            <a:ext cx="3311525" cy="216058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>
                <a:latin typeface="Arial" charset="0"/>
              </a:rPr>
              <a:t>Сфери життєдіяльності:</a:t>
            </a:r>
          </a:p>
          <a:p>
            <a:pPr algn="ctr">
              <a:buFontTx/>
              <a:buChar char="-"/>
            </a:pPr>
            <a:r>
              <a:rPr lang="uk-UA" sz="2000">
                <a:latin typeface="Arial" charset="0"/>
              </a:rPr>
              <a:t>Природа</a:t>
            </a:r>
          </a:p>
          <a:p>
            <a:pPr algn="ctr">
              <a:buFontTx/>
              <a:buChar char="-"/>
            </a:pPr>
            <a:r>
              <a:rPr lang="uk-UA" sz="2000">
                <a:latin typeface="Arial" charset="0"/>
              </a:rPr>
              <a:t> Культура</a:t>
            </a:r>
          </a:p>
          <a:p>
            <a:pPr algn="ctr">
              <a:buFontTx/>
              <a:buChar char="-"/>
            </a:pPr>
            <a:r>
              <a:rPr lang="uk-UA" sz="2000">
                <a:latin typeface="Arial" charset="0"/>
              </a:rPr>
              <a:t> Люди</a:t>
            </a:r>
          </a:p>
          <a:p>
            <a:pPr algn="ctr">
              <a:buFontTx/>
              <a:buChar char="-"/>
            </a:pPr>
            <a:r>
              <a:rPr lang="uk-UA" sz="2000">
                <a:latin typeface="Arial" charset="0"/>
              </a:rPr>
              <a:t>Я Сам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4716463" y="2852738"/>
            <a:ext cx="3095625" cy="216058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>
                <a:latin typeface="Arial" charset="0"/>
              </a:rPr>
              <a:t>Освітні галузі:</a:t>
            </a:r>
          </a:p>
          <a:p>
            <a:pPr algn="ctr">
              <a:buFontTx/>
              <a:buChar char="-"/>
            </a:pPr>
            <a:r>
              <a:rPr lang="uk-UA" sz="2000">
                <a:latin typeface="Arial" charset="0"/>
              </a:rPr>
              <a:t>Мови і література</a:t>
            </a:r>
          </a:p>
          <a:p>
            <a:pPr algn="ctr">
              <a:buFontTx/>
              <a:buChar char="-"/>
            </a:pPr>
            <a:r>
              <a:rPr lang="uk-UA" sz="2000">
                <a:latin typeface="Arial" charset="0"/>
              </a:rPr>
              <a:t>Мистецтво</a:t>
            </a:r>
          </a:p>
          <a:p>
            <a:pPr algn="ctr">
              <a:buFontTx/>
              <a:buChar char="-"/>
            </a:pPr>
            <a:r>
              <a:rPr lang="uk-UA" sz="2000">
                <a:latin typeface="Arial" charset="0"/>
              </a:rPr>
              <a:t>Математика</a:t>
            </a:r>
          </a:p>
          <a:p>
            <a:pPr algn="ctr">
              <a:buFontTx/>
              <a:buChar char="-"/>
            </a:pPr>
            <a:r>
              <a:rPr lang="uk-UA" sz="2000">
                <a:latin typeface="Arial" charset="0"/>
              </a:rPr>
              <a:t>Здоров</a:t>
            </a:r>
            <a:r>
              <a:rPr lang="uk-UA" sz="2000">
                <a:latin typeface="Arial" charset="0"/>
                <a:cs typeface="Arial" charset="0"/>
              </a:rPr>
              <a:t>’я і ф.к.</a:t>
            </a:r>
          </a:p>
          <a:p>
            <a:pPr algn="ctr">
              <a:buFontTx/>
              <a:buChar char="-"/>
            </a:pPr>
            <a:r>
              <a:rPr lang="uk-UA" sz="2000">
                <a:latin typeface="Arial" charset="0"/>
                <a:cs typeface="Arial" charset="0"/>
              </a:rPr>
              <a:t>Технологія</a:t>
            </a:r>
          </a:p>
          <a:p>
            <a:pPr algn="ctr">
              <a:buFontTx/>
              <a:buChar char="-"/>
            </a:pPr>
            <a:r>
              <a:rPr lang="uk-UA" sz="2000">
                <a:latin typeface="Arial" charset="0"/>
                <a:cs typeface="Arial" charset="0"/>
              </a:rPr>
              <a:t>Людина і світ</a:t>
            </a:r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468313" y="1412875"/>
            <a:ext cx="3598862" cy="9144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>
                <a:latin typeface="Arial" charset="0"/>
              </a:rPr>
              <a:t>Базовий компонент</a:t>
            </a:r>
          </a:p>
          <a:p>
            <a:pPr algn="ctr"/>
            <a:r>
              <a:rPr lang="uk-UA" sz="2000" b="1">
                <a:latin typeface="Arial" charset="0"/>
              </a:rPr>
              <a:t> дошкільної освіти в Україні</a:t>
            </a:r>
          </a:p>
        </p:txBody>
      </p:sp>
      <p:sp>
        <p:nvSpPr>
          <p:cNvPr id="31751" name="AutoShape 7"/>
          <p:cNvSpPr>
            <a:spLocks noChangeArrowheads="1"/>
          </p:cNvSpPr>
          <p:nvPr/>
        </p:nvSpPr>
        <p:spPr bwMode="auto">
          <a:xfrm>
            <a:off x="4356100" y="1412875"/>
            <a:ext cx="3529013" cy="9144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>
                <a:latin typeface="Arial" charset="0"/>
              </a:rPr>
              <a:t>Державний стандарт</a:t>
            </a:r>
          </a:p>
          <a:p>
            <a:pPr algn="ctr"/>
            <a:r>
              <a:rPr lang="uk-UA" sz="2000" b="1">
                <a:latin typeface="Arial" charset="0"/>
              </a:rPr>
              <a:t>початкової загальної освіти</a:t>
            </a: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611188" y="5373688"/>
            <a:ext cx="3384550" cy="1295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>
                <a:latin typeface="Arial" charset="0"/>
              </a:rPr>
              <a:t>Мовленнєва, пізнавальна, </a:t>
            </a:r>
          </a:p>
          <a:p>
            <a:pPr algn="ctr"/>
            <a:r>
              <a:rPr lang="uk-UA" sz="1600">
                <a:latin typeface="Arial" charset="0"/>
              </a:rPr>
              <a:t>фізична, соціально-моральна,</a:t>
            </a:r>
          </a:p>
          <a:p>
            <a:pPr algn="ctr"/>
            <a:r>
              <a:rPr lang="uk-UA" sz="1600">
                <a:latin typeface="Arial" charset="0"/>
              </a:rPr>
              <a:t>емоц.-ціннісна, худ.-естет.,</a:t>
            </a:r>
          </a:p>
          <a:p>
            <a:pPr algn="ctr"/>
            <a:r>
              <a:rPr lang="uk-UA" sz="1600">
                <a:latin typeface="Arial" charset="0"/>
              </a:rPr>
              <a:t> креативна лінії розвитку </a:t>
            </a:r>
          </a:p>
        </p:txBody>
      </p:sp>
      <p:sp>
        <p:nvSpPr>
          <p:cNvPr id="31753" name="Oval 9"/>
          <p:cNvSpPr>
            <a:spLocks noChangeArrowheads="1"/>
          </p:cNvSpPr>
          <p:nvPr/>
        </p:nvSpPr>
        <p:spPr bwMode="auto">
          <a:xfrm>
            <a:off x="4500563" y="5445125"/>
            <a:ext cx="3095625" cy="1223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>
                <a:latin typeface="Arial" charset="0"/>
              </a:rPr>
              <a:t>Навчальні предмети </a:t>
            </a:r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1979613" y="2349500"/>
            <a:ext cx="485775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000">
              <a:latin typeface="Arial" charset="0"/>
            </a:endParaRPr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>
            <a:off x="5867400" y="2349500"/>
            <a:ext cx="485775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000">
              <a:latin typeface="Arial" charset="0"/>
            </a:endParaRPr>
          </a:p>
        </p:txBody>
      </p:sp>
      <p:sp>
        <p:nvSpPr>
          <p:cNvPr id="31756" name="AutoShape 12"/>
          <p:cNvSpPr>
            <a:spLocks noChangeArrowheads="1"/>
          </p:cNvSpPr>
          <p:nvPr/>
        </p:nvSpPr>
        <p:spPr bwMode="auto">
          <a:xfrm>
            <a:off x="1979613" y="5013325"/>
            <a:ext cx="609600" cy="360363"/>
          </a:xfrm>
          <a:prstGeom prst="downArrowCallout">
            <a:avLst>
              <a:gd name="adj1" fmla="val 42291"/>
              <a:gd name="adj2" fmla="val 42291"/>
              <a:gd name="adj3" fmla="val 16667"/>
              <a:gd name="adj4" fmla="val 6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000">
              <a:latin typeface="Arial" charset="0"/>
            </a:endParaRPr>
          </a:p>
        </p:txBody>
      </p:sp>
      <p:sp>
        <p:nvSpPr>
          <p:cNvPr id="31757" name="AutoShape 13"/>
          <p:cNvSpPr>
            <a:spLocks noChangeArrowheads="1"/>
          </p:cNvSpPr>
          <p:nvPr/>
        </p:nvSpPr>
        <p:spPr bwMode="auto">
          <a:xfrm>
            <a:off x="5867400" y="5013325"/>
            <a:ext cx="609600" cy="431800"/>
          </a:xfrm>
          <a:prstGeom prst="downArrowCallout">
            <a:avLst>
              <a:gd name="adj1" fmla="val 35294"/>
              <a:gd name="adj2" fmla="val 35294"/>
              <a:gd name="adj3" fmla="val 16667"/>
              <a:gd name="adj4" fmla="val 6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000">
              <a:latin typeface="Arial" charset="0"/>
            </a:endParaRPr>
          </a:p>
        </p:txBody>
      </p:sp>
      <p:sp>
        <p:nvSpPr>
          <p:cNvPr id="31758" name="AutoShape 14"/>
          <p:cNvSpPr>
            <a:spLocks noChangeArrowheads="1"/>
          </p:cNvSpPr>
          <p:nvPr/>
        </p:nvSpPr>
        <p:spPr bwMode="auto">
          <a:xfrm>
            <a:off x="3851275" y="3644900"/>
            <a:ext cx="792163" cy="609600"/>
          </a:xfrm>
          <a:prstGeom prst="leftRightArrowCallout">
            <a:avLst>
              <a:gd name="adj1" fmla="val 25000"/>
              <a:gd name="adj2" fmla="val 25000"/>
              <a:gd name="adj3" fmla="val 16243"/>
              <a:gd name="adj4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000">
              <a:latin typeface="Arial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 idx="4294967295"/>
          </p:nvPr>
        </p:nvSpPr>
        <p:spPr>
          <a:xfrm>
            <a:off x="685800" y="404813"/>
            <a:ext cx="7772400" cy="1008062"/>
          </a:xfrm>
          <a:noFill/>
        </p:spPr>
        <p:txBody>
          <a:bodyPr anchor="b">
            <a:normAutofit fontScale="90000"/>
          </a:bodyPr>
          <a:lstStyle/>
          <a:p>
            <a:pPr eaLnBrk="1" hangingPunct="1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Структура готовності дітей </a:t>
            </a:r>
            <a:b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до шкільного навчання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27651" name="Rectangle 4"/>
          <p:cNvSpPr>
            <a:spLocks noGrp="1"/>
          </p:cNvSpPr>
          <p:nvPr>
            <p:ph type="body" sz="half" idx="4294967295"/>
          </p:nvPr>
        </p:nvSpPr>
        <p:spPr>
          <a:xfrm>
            <a:off x="685800" y="1484313"/>
            <a:ext cx="3806825" cy="4611687"/>
          </a:xfrm>
        </p:spPr>
        <p:txBody>
          <a:bodyPr/>
          <a:lstStyle/>
          <a:p>
            <a:pPr marL="273050" indent="-273050" eaLnBrk="1" hangingPunct="1">
              <a:buFontTx/>
              <a:buNone/>
            </a:pPr>
            <a:r>
              <a:rPr lang="uk-UA" sz="2400" b="1" i="1" dirty="0" smtClean="0">
                <a:latin typeface="Arial" charset="0"/>
              </a:rPr>
              <a:t>Загальна готовність</a:t>
            </a:r>
          </a:p>
          <a:p>
            <a:pPr marL="273050" indent="-273050" eaLnBrk="1" hangingPunct="1"/>
            <a:r>
              <a:rPr lang="uk-UA" sz="2400" b="1" dirty="0" smtClean="0"/>
              <a:t> </a:t>
            </a:r>
            <a:r>
              <a:rPr lang="uk-UA" sz="2400" b="1" dirty="0" smtClean="0">
                <a:latin typeface="Arial" charset="0"/>
              </a:rPr>
              <a:t>фізіологічна;</a:t>
            </a:r>
          </a:p>
          <a:p>
            <a:pPr marL="273050" indent="-273050" eaLnBrk="1" hangingPunct="1"/>
            <a:r>
              <a:rPr lang="uk-UA" sz="2400" b="1" dirty="0" smtClean="0">
                <a:latin typeface="Arial" charset="0"/>
              </a:rPr>
              <a:t>фізична;</a:t>
            </a:r>
          </a:p>
          <a:p>
            <a:pPr marL="273050" indent="-273050" eaLnBrk="1" hangingPunct="1"/>
            <a:r>
              <a:rPr lang="uk-UA" sz="2400" b="1" i="1" dirty="0" smtClean="0">
                <a:latin typeface="Arial" charset="0"/>
              </a:rPr>
              <a:t>психологічна:</a:t>
            </a:r>
          </a:p>
          <a:p>
            <a:pPr marL="273050" indent="-273050" eaLnBrk="1" hangingPunct="1"/>
            <a:endParaRPr lang="uk-UA" sz="2400" b="1" i="1" dirty="0" smtClean="0">
              <a:latin typeface="Arial" charset="0"/>
            </a:endParaRPr>
          </a:p>
          <a:p>
            <a:pPr marL="273050" indent="-273050" eaLnBrk="1" hangingPunct="1">
              <a:buFontTx/>
              <a:buNone/>
            </a:pPr>
            <a:r>
              <a:rPr lang="uk-UA" sz="2400" dirty="0" smtClean="0">
                <a:latin typeface="Arial" charset="0"/>
              </a:rPr>
              <a:t>- мотиваційна,</a:t>
            </a:r>
          </a:p>
          <a:p>
            <a:pPr marL="273050" indent="-273050" eaLnBrk="1" hangingPunct="1">
              <a:buFontTx/>
              <a:buNone/>
            </a:pPr>
            <a:r>
              <a:rPr lang="uk-UA" sz="2400" dirty="0" smtClean="0">
                <a:latin typeface="Arial" charset="0"/>
              </a:rPr>
              <a:t>- емоційно-вольова;</a:t>
            </a:r>
          </a:p>
          <a:p>
            <a:pPr marL="273050" indent="-273050" eaLnBrk="1" hangingPunct="1">
              <a:buFontTx/>
              <a:buNone/>
            </a:pPr>
            <a:r>
              <a:rPr lang="uk-UA" sz="2400" dirty="0" smtClean="0">
                <a:latin typeface="Arial" charset="0"/>
              </a:rPr>
              <a:t>- інтелектуальна;</a:t>
            </a:r>
          </a:p>
          <a:p>
            <a:pPr marL="273050" indent="-273050" eaLnBrk="1" hangingPunct="1">
              <a:buFontTx/>
              <a:buNone/>
            </a:pPr>
            <a:r>
              <a:rPr lang="uk-UA" sz="2400" dirty="0" smtClean="0">
                <a:latin typeface="Arial" charset="0"/>
              </a:rPr>
              <a:t>- соціальна.</a:t>
            </a:r>
            <a:r>
              <a:rPr lang="uk-UA" sz="2400" dirty="0" smtClean="0"/>
              <a:t> </a:t>
            </a:r>
          </a:p>
        </p:txBody>
      </p:sp>
      <p:sp>
        <p:nvSpPr>
          <p:cNvPr id="27652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651375" y="1484313"/>
            <a:ext cx="4024313" cy="4611687"/>
          </a:xfrm>
        </p:spPr>
        <p:txBody>
          <a:bodyPr/>
          <a:lstStyle/>
          <a:p>
            <a:pPr marL="273050" indent="-273050" eaLnBrk="1" hangingPunct="1">
              <a:buFontTx/>
              <a:buNone/>
            </a:pPr>
            <a:r>
              <a:rPr lang="uk-UA" sz="2400" b="1" i="1" smtClean="0">
                <a:latin typeface="Arial" charset="0"/>
              </a:rPr>
              <a:t>Спеціальна готовність:</a:t>
            </a:r>
          </a:p>
          <a:p>
            <a:pPr marL="273050" indent="-273050" eaLnBrk="1" hangingPunct="1"/>
            <a:r>
              <a:rPr lang="uk-UA" sz="2400" b="1" smtClean="0">
                <a:latin typeface="Arial" charset="0"/>
              </a:rPr>
              <a:t>розвиток мовлення, підготовка до навчання грамоти;</a:t>
            </a:r>
          </a:p>
          <a:p>
            <a:pPr marL="273050" indent="-273050" eaLnBrk="1" hangingPunct="1"/>
            <a:r>
              <a:rPr lang="uk-UA" sz="2400" b="1" smtClean="0">
                <a:latin typeface="Arial" charset="0"/>
              </a:rPr>
              <a:t>формування логіко-математичної компетентності;</a:t>
            </a:r>
          </a:p>
          <a:p>
            <a:pPr marL="273050" indent="-273050" eaLnBrk="1" hangingPunct="1"/>
            <a:r>
              <a:rPr lang="uk-UA" sz="2400" b="1" smtClean="0">
                <a:latin typeface="Arial" charset="0"/>
              </a:rPr>
              <a:t>підготовка руки до письма;</a:t>
            </a:r>
          </a:p>
          <a:p>
            <a:pPr marL="273050" indent="-273050" eaLnBrk="1" hangingPunct="1"/>
            <a:r>
              <a:rPr lang="uk-UA" sz="2400" b="1" smtClean="0">
                <a:latin typeface="Arial" charset="0"/>
              </a:rPr>
              <a:t>формування уявлень про навколишній світ.</a:t>
            </a:r>
          </a:p>
          <a:p>
            <a:pPr marL="273050" indent="-273050" eaLnBrk="1" hangingPunct="1"/>
            <a:endParaRPr lang="uk-UA" sz="2400" b="1" smtClean="0">
              <a:latin typeface="Arial" charset="0"/>
            </a:endParaRPr>
          </a:p>
          <a:p>
            <a:pPr marL="273050" indent="-273050" eaLnBrk="1" hangingPunct="1"/>
            <a:endParaRPr lang="uk-UA" sz="2400" b="1" smtClean="0">
              <a:latin typeface="Arial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84644572"/>
              </p:ext>
            </p:extLst>
          </p:nvPr>
        </p:nvGraphicFramePr>
        <p:xfrm>
          <a:off x="23462" y="188640"/>
          <a:ext cx="9324975" cy="618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64674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64008" indent="0" algn="ctr"/>
            <a:r>
              <a:rPr lang="uk-UA" sz="53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 К О Л А </a:t>
            </a:r>
            <a:r>
              <a:rPr lang="uk-UA" sz="53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ХХІ СТОЛІТТЯ </a:t>
            </a:r>
            <a:r>
              <a:rPr lang="ru-RU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3786257"/>
              </p:ext>
            </p:extLst>
          </p:nvPr>
        </p:nvGraphicFramePr>
        <p:xfrm>
          <a:off x="467544" y="1484784"/>
          <a:ext cx="822960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92450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628" y="1306503"/>
            <a:ext cx="869084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Дякуємо</a:t>
            </a:r>
            <a:endParaRPr lang="uk-UA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за </a:t>
            </a:r>
            <a:br>
              <a:rPr lang="uk-UA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</a:br>
            <a:r>
              <a:rPr lang="uk-UA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увагу!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7950" y="981075"/>
            <a:ext cx="8928100" cy="4968875"/>
            <a:chOff x="594" y="2822"/>
            <a:chExt cx="15120" cy="6897"/>
          </a:xfrm>
        </p:grpSpPr>
        <p:sp>
          <p:nvSpPr>
            <p:cNvPr id="70660" name="Line 13"/>
            <p:cNvSpPr>
              <a:spLocks noChangeShapeType="1"/>
            </p:cNvSpPr>
            <p:nvPr/>
          </p:nvSpPr>
          <p:spPr bwMode="auto">
            <a:xfrm flipH="1" flipV="1">
              <a:off x="8154" y="4139"/>
              <a:ext cx="0" cy="144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0661" name="Line 16"/>
            <p:cNvSpPr>
              <a:spLocks noChangeShapeType="1"/>
            </p:cNvSpPr>
            <p:nvPr/>
          </p:nvSpPr>
          <p:spPr bwMode="auto">
            <a:xfrm flipV="1">
              <a:off x="8154" y="4321"/>
              <a:ext cx="2767" cy="1258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0662" name="Line 17"/>
            <p:cNvSpPr>
              <a:spLocks noChangeShapeType="1"/>
            </p:cNvSpPr>
            <p:nvPr/>
          </p:nvSpPr>
          <p:spPr bwMode="auto">
            <a:xfrm flipH="1" flipV="1">
              <a:off x="5094" y="4319"/>
              <a:ext cx="3060" cy="1264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0663" name="Line 11"/>
            <p:cNvSpPr>
              <a:spLocks noChangeShapeType="1"/>
            </p:cNvSpPr>
            <p:nvPr/>
          </p:nvSpPr>
          <p:spPr bwMode="auto">
            <a:xfrm flipH="1">
              <a:off x="5094" y="6839"/>
              <a:ext cx="3060" cy="162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0664" name="Line 12"/>
            <p:cNvSpPr>
              <a:spLocks noChangeShapeType="1"/>
            </p:cNvSpPr>
            <p:nvPr/>
          </p:nvSpPr>
          <p:spPr bwMode="auto">
            <a:xfrm>
              <a:off x="8154" y="6839"/>
              <a:ext cx="3240" cy="162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6086" y="5460"/>
              <a:ext cx="3960" cy="1559"/>
            </a:xfrm>
            <a:prstGeom prst="rect">
              <a:avLst/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uk-UA" sz="2400" b="1" dirty="0">
                  <a:solidFill>
                    <a:schemeClr val="tx1"/>
                  </a:solidFill>
                  <a:latin typeface="Times New Roman" pitchFamily="18" charset="0"/>
                </a:rPr>
                <a:t>Ключові </a:t>
              </a:r>
              <a:br>
                <a:rPr lang="uk-UA" sz="2400" b="1" dirty="0">
                  <a:solidFill>
                    <a:schemeClr val="tx1"/>
                  </a:solidFill>
                  <a:latin typeface="Times New Roman" pitchFamily="18" charset="0"/>
                </a:rPr>
              </a:br>
              <a:r>
                <a:rPr lang="uk-UA" sz="2400" b="1" dirty="0" smtClean="0">
                  <a:solidFill>
                    <a:schemeClr val="tx1"/>
                  </a:solidFill>
                  <a:latin typeface="Times New Roman" pitchFamily="18" charset="0"/>
                </a:rPr>
                <a:t>компетентності учня</a:t>
              </a:r>
              <a:endParaRPr lang="uk-UA" sz="2400" b="1" dirty="0">
                <a:solidFill>
                  <a:schemeClr val="tx1"/>
                </a:solidFill>
                <a:latin typeface="Times New Roman" pitchFamily="18" charset="0"/>
              </a:endParaRPr>
            </a:p>
            <a:p>
              <a:pPr algn="ctr">
                <a:defRPr/>
              </a:pPr>
              <a:r>
                <a:rPr lang="uk-UA" sz="2400" b="1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</a:p>
            <a:p>
              <a:pPr algn="ctr">
                <a:defRPr/>
              </a:pPr>
              <a:endParaRPr lang="ru-RU" sz="2400" b="1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10921" y="3691"/>
              <a:ext cx="4671" cy="1260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uk-UA" sz="1300" dirty="0">
                <a:latin typeface="Times New Roman" pitchFamily="18" charset="0"/>
              </a:endParaRPr>
            </a:p>
            <a:p>
              <a:pPr algn="ctr">
                <a:defRPr/>
              </a:pPr>
              <a:r>
                <a:rPr lang="uk-UA" b="1" dirty="0" err="1">
                  <a:latin typeface="Times New Roman" pitchFamily="18" charset="0"/>
                </a:rPr>
                <a:t>Здоров’язбережувальна</a:t>
              </a:r>
              <a:endParaRPr lang="ru-RU" b="1" dirty="0">
                <a:latin typeface="Times New Roman" pitchFamily="18" charset="0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1754" y="5985"/>
              <a:ext cx="3960" cy="1260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uk-UA" sz="1300" dirty="0">
                <a:latin typeface="Times New Roman" pitchFamily="18" charset="0"/>
              </a:endParaRPr>
            </a:p>
            <a:p>
              <a:pPr algn="ctr">
                <a:defRPr/>
              </a:pPr>
              <a:r>
                <a:rPr lang="uk-UA" b="1" dirty="0">
                  <a:latin typeface="Times New Roman" pitchFamily="18" charset="0"/>
                </a:rPr>
                <a:t>Комунікативна</a:t>
              </a:r>
              <a:endParaRPr lang="ru-RU" b="1" dirty="0">
                <a:latin typeface="Times New Roman" pitchFamily="18" charset="0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6201" y="2822"/>
              <a:ext cx="3960" cy="1260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uk-UA" sz="1300" dirty="0">
                <a:latin typeface="Times New Roman" pitchFamily="18" charset="0"/>
              </a:endParaRPr>
            </a:p>
            <a:p>
              <a:pPr algn="ctr">
                <a:defRPr/>
              </a:pPr>
              <a:r>
                <a:rPr lang="uk-UA" b="1" dirty="0">
                  <a:latin typeface="Times New Roman" pitchFamily="18" charset="0"/>
                </a:rPr>
                <a:t>Уміння </a:t>
              </a:r>
            </a:p>
            <a:p>
              <a:pPr algn="ctr">
                <a:defRPr/>
              </a:pPr>
              <a:r>
                <a:rPr lang="uk-UA" b="1" dirty="0">
                  <a:latin typeface="Times New Roman" pitchFamily="18" charset="0"/>
                </a:rPr>
                <a:t>вчитися</a:t>
              </a:r>
              <a:endParaRPr lang="ru-RU" b="1" dirty="0">
                <a:latin typeface="Times New Roman" pitchFamily="18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9414" y="8459"/>
              <a:ext cx="3960" cy="1260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uk-UA" sz="1300" dirty="0">
                <a:latin typeface="Times New Roman" pitchFamily="18" charset="0"/>
              </a:endParaRPr>
            </a:p>
            <a:p>
              <a:pPr algn="ctr">
                <a:defRPr/>
              </a:pPr>
              <a:r>
                <a:rPr lang="uk-UA" b="1" dirty="0">
                  <a:latin typeface="Times New Roman" pitchFamily="18" charset="0"/>
                </a:rPr>
                <a:t>Громадянська</a:t>
              </a:r>
              <a:endParaRPr lang="ru-RU" b="1" dirty="0">
                <a:latin typeface="Times New Roman" pitchFamily="18" charset="0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2934" y="8459"/>
              <a:ext cx="3960" cy="1260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uk-UA" sz="1300" dirty="0">
                <a:latin typeface="Times New Roman" pitchFamily="18" charset="0"/>
              </a:endParaRPr>
            </a:p>
            <a:p>
              <a:pPr algn="ctr">
                <a:defRPr/>
              </a:pPr>
              <a:r>
                <a:rPr lang="uk-UA" b="1" dirty="0">
                  <a:latin typeface="Times New Roman" pitchFamily="18" charset="0"/>
                </a:rPr>
                <a:t>Загальнокультурна</a:t>
              </a:r>
              <a:endParaRPr lang="ru-RU" b="1" dirty="0">
                <a:latin typeface="Times New Roman" pitchFamily="18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594" y="6028"/>
              <a:ext cx="3960" cy="1260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uk-UA" sz="1300" dirty="0">
                <a:latin typeface="Times New Roman" pitchFamily="18" charset="0"/>
              </a:endParaRPr>
            </a:p>
            <a:p>
              <a:pPr algn="ctr">
                <a:defRPr/>
              </a:pPr>
              <a:r>
                <a:rPr lang="uk-UA" b="1" dirty="0">
                  <a:latin typeface="Times New Roman" pitchFamily="18" charset="0"/>
                </a:rPr>
                <a:t>Компетентності</a:t>
              </a:r>
              <a:br>
                <a:rPr lang="uk-UA" b="1" dirty="0">
                  <a:latin typeface="Times New Roman" pitchFamily="18" charset="0"/>
                </a:rPr>
              </a:br>
              <a:r>
                <a:rPr lang="uk-UA" b="1" dirty="0">
                  <a:latin typeface="Times New Roman" pitchFamily="18" charset="0"/>
                </a:rPr>
                <a:t> з ІКТ</a:t>
              </a:r>
              <a:endParaRPr lang="ru-RU" b="1" dirty="0">
                <a:latin typeface="Times New Roman" pitchFamily="18" charset="0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1134" y="3680"/>
              <a:ext cx="3962" cy="1249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uk-UA" sz="1300" dirty="0">
                <a:solidFill>
                  <a:schemeClr val="tx1"/>
                </a:solidFill>
                <a:latin typeface="Times New Roman" pitchFamily="18" charset="0"/>
              </a:endParaRPr>
            </a:p>
            <a:p>
              <a:pPr algn="ctr">
                <a:defRPr/>
              </a:pPr>
              <a:r>
                <a:rPr lang="uk-UA" b="1" dirty="0">
                  <a:solidFill>
                    <a:schemeClr val="tx1"/>
                  </a:solidFill>
                  <a:latin typeface="Times New Roman" pitchFamily="18" charset="0"/>
                </a:rPr>
                <a:t>Соціальна</a:t>
              </a:r>
              <a:endParaRPr lang="ru-RU" b="1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70689" name="Line 14"/>
            <p:cNvSpPr>
              <a:spLocks noChangeShapeType="1"/>
            </p:cNvSpPr>
            <p:nvPr/>
          </p:nvSpPr>
          <p:spPr bwMode="auto">
            <a:xfrm flipH="1">
              <a:off x="4554" y="6299"/>
              <a:ext cx="1555" cy="36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0690" name="Line 15"/>
            <p:cNvSpPr>
              <a:spLocks noChangeShapeType="1"/>
            </p:cNvSpPr>
            <p:nvPr/>
          </p:nvSpPr>
          <p:spPr bwMode="auto">
            <a:xfrm>
              <a:off x="10088" y="6230"/>
              <a:ext cx="1666" cy="429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uk-UA"/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4644008" y="187226"/>
            <a:ext cx="4214242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ru-RU" sz="2000" u="sng" dirty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   </a:t>
            </a:r>
            <a:r>
              <a:rPr lang="uk-UA" sz="2000" u="sng" dirty="0" smtClean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Новий державний стандарт початкової освіти зорієнтований на соціалізацію особистості молодшого школяра.</a:t>
            </a:r>
            <a:r>
              <a:rPr lang="ru-RU" sz="2000" u="sng" dirty="0" smtClean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 </a:t>
            </a:r>
            <a:endParaRPr lang="ru-RU" sz="2000" u="sng" dirty="0">
              <a:solidFill>
                <a:srgbClr val="0000FF"/>
              </a:solidFill>
              <a:ea typeface="Calibri" pitchFamily="34" charset="0"/>
              <a:cs typeface="Times New Roman" pitchFamily="18" charset="0"/>
            </a:endParaRPr>
          </a:p>
          <a:p>
            <a:r>
              <a:rPr lang="ru-RU" sz="2000" dirty="0" err="1">
                <a:ea typeface="Calibri" pitchFamily="34" charset="0"/>
                <a:cs typeface="Times New Roman" pitchFamily="18" charset="0"/>
              </a:rPr>
              <a:t>Зміни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у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суспільному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економічному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житті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суспільства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ведуть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до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суттєвих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змін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духовного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життя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зокрема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ea typeface="Calibri" pitchFamily="34" charset="0"/>
                <a:cs typeface="Times New Roman" pitchFamily="18" charset="0"/>
              </a:rPr>
              <a:t>системі</a:t>
            </a:r>
            <a:r>
              <a:rPr lang="ru-RU" sz="20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ea typeface="Calibri" pitchFamily="34" charset="0"/>
                <a:cs typeface="Times New Roman" pitchFamily="18" charset="0"/>
              </a:rPr>
              <a:t>навчання</a:t>
            </a:r>
            <a:r>
              <a:rPr lang="ru-RU" sz="20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20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виховання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Нові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гасла,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ідеї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та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перспективи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вносять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корективи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у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сталі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загальновживані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канони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поведінки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форми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свідомості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людей. </a:t>
            </a:r>
          </a:p>
          <a:p>
            <a:r>
              <a:rPr lang="ru-RU" sz="2000" dirty="0" err="1">
                <a:ea typeface="Calibri" pitchFamily="34" charset="0"/>
                <a:cs typeface="Times New Roman" pitchFamily="18" charset="0"/>
              </a:rPr>
              <a:t>Нерідко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ці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процеси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проходять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болісно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із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зміною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ідеалів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цінностей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. </a:t>
            </a:r>
          </a:p>
          <a:p>
            <a:r>
              <a:rPr lang="ru-RU" sz="2000" dirty="0" err="1">
                <a:ea typeface="Calibri" pitchFamily="34" charset="0"/>
                <a:cs typeface="Times New Roman" pitchFamily="18" charset="0"/>
              </a:rPr>
              <a:t>Прийняття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нового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потребує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певного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часу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зусиль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спрямованих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на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створення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ea typeface="Calibri" pitchFamily="34" charset="0"/>
                <a:cs typeface="Times New Roman" pitchFamily="18" charset="0"/>
              </a:rPr>
              <a:t>нових</a:t>
            </a:r>
            <a:r>
              <a:rPr lang="ru-RU" sz="2000" dirty="0">
                <a:ea typeface="Calibri" pitchFamily="34" charset="0"/>
                <a:cs typeface="Times New Roman" pitchFamily="18" charset="0"/>
              </a:rPr>
              <a:t> парадигм </a:t>
            </a:r>
            <a:r>
              <a:rPr lang="ru-RU" sz="2000" dirty="0" err="1" smtClean="0">
                <a:ea typeface="Calibri" pitchFamily="34" charset="0"/>
                <a:cs typeface="Times New Roman" pitchFamily="18" charset="0"/>
              </a:rPr>
              <a:t>навчання</a:t>
            </a:r>
            <a:r>
              <a:rPr lang="ru-RU" sz="20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20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ea typeface="Calibri" pitchFamily="34" charset="0"/>
                <a:cs typeface="Times New Roman" pitchFamily="18" charset="0"/>
              </a:rPr>
              <a:t>виховання</a:t>
            </a:r>
            <a:r>
              <a:rPr lang="ru-RU" sz="1600" dirty="0">
                <a:ea typeface="Calibri" pitchFamily="34" charset="0"/>
                <a:cs typeface="Times New Roman" pitchFamily="18" charset="0"/>
              </a:rPr>
              <a:t>.  </a:t>
            </a:r>
            <a:endParaRPr lang="ru-RU" dirty="0"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60918"/>
            <a:ext cx="4638670" cy="6192629"/>
            <a:chOff x="902" y="2034"/>
            <a:chExt cx="10428" cy="7711"/>
          </a:xfrm>
        </p:grpSpPr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3410" y="3558"/>
              <a:ext cx="7920" cy="1080"/>
            </a:xfrm>
            <a:prstGeom prst="rect">
              <a:avLst/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spcAft>
                  <a:spcPts val="1000"/>
                </a:spcAft>
                <a:defRPr/>
              </a:pPr>
              <a:endParaRPr lang="uk-UA" sz="100" dirty="0">
                <a:solidFill>
                  <a:schemeClr val="bg1"/>
                </a:solidFill>
                <a:latin typeface="Times New Roman" pitchFamily="18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r>
                <a:rPr lang="uk-UA" sz="4000" b="1" dirty="0" smtClean="0">
                  <a:solidFill>
                    <a:srgbClr val="0000FF"/>
                  </a:solidFill>
                  <a:latin typeface="Calibri" pitchFamily="34" charset="0"/>
                </a:rPr>
                <a:t>Школа</a:t>
              </a:r>
              <a:endParaRPr lang="ru-RU" sz="4000" dirty="0">
                <a:solidFill>
                  <a:srgbClr val="0000FF"/>
                </a:solidFill>
                <a:latin typeface="Arial" pitchFamily="34" charset="0"/>
              </a:endParaRPr>
            </a:p>
          </p:txBody>
        </p:sp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3410" y="5262"/>
              <a:ext cx="7920" cy="1100"/>
            </a:xfrm>
            <a:prstGeom prst="rect">
              <a:avLst/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uk-UA" sz="3200" b="1" dirty="0" smtClean="0">
                  <a:solidFill>
                    <a:srgbClr val="0000FF"/>
                  </a:solidFill>
                  <a:latin typeface="Calibri" pitchFamily="34" charset="0"/>
                </a:rPr>
                <a:t>Громадськість</a:t>
              </a:r>
              <a:endParaRPr lang="ru-RU" sz="3200" dirty="0">
                <a:solidFill>
                  <a:srgbClr val="0000FF"/>
                </a:solidFill>
                <a:latin typeface="Arial" pitchFamily="34" charset="0"/>
              </a:endParaRPr>
            </a:p>
          </p:txBody>
        </p:sp>
        <p:sp>
          <p:nvSpPr>
            <p:cNvPr id="30" name="Rectangle 12"/>
            <p:cNvSpPr>
              <a:spLocks noChangeArrowheads="1"/>
            </p:cNvSpPr>
            <p:nvPr/>
          </p:nvSpPr>
          <p:spPr bwMode="auto">
            <a:xfrm>
              <a:off x="3248" y="6876"/>
              <a:ext cx="8008" cy="1042"/>
            </a:xfrm>
            <a:prstGeom prst="rect">
              <a:avLst/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spcAft>
                  <a:spcPts val="1000"/>
                </a:spcAft>
                <a:defRPr/>
              </a:pPr>
              <a:endParaRPr lang="uk-UA" sz="100" dirty="0" smtClean="0">
                <a:solidFill>
                  <a:schemeClr val="bg1"/>
                </a:solidFill>
                <a:latin typeface="Times New Roman" pitchFamily="18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r>
                <a:rPr lang="uk-UA" sz="4000" b="1" dirty="0" smtClean="0">
                  <a:solidFill>
                    <a:srgbClr val="0000FF"/>
                  </a:solidFill>
                  <a:latin typeface="Calibri" pitchFamily="34" charset="0"/>
                </a:rPr>
                <a:t>Рідний</a:t>
              </a:r>
              <a:r>
                <a:rPr lang="uk-UA" b="1" dirty="0" smtClean="0">
                  <a:solidFill>
                    <a:srgbClr val="0000FF"/>
                  </a:solidFill>
                  <a:latin typeface="Calibri" pitchFamily="34" charset="0"/>
                </a:rPr>
                <a:t> </a:t>
              </a:r>
              <a:r>
                <a:rPr lang="uk-UA" sz="4000" b="1" dirty="0" smtClean="0">
                  <a:solidFill>
                    <a:srgbClr val="0000FF"/>
                  </a:solidFill>
                  <a:latin typeface="Calibri" pitchFamily="34" charset="0"/>
                </a:rPr>
                <a:t>край</a:t>
              </a:r>
              <a:r>
                <a:rPr lang="uk-UA" b="1" dirty="0" smtClean="0">
                  <a:solidFill>
                    <a:srgbClr val="0000FF"/>
                  </a:solidFill>
                  <a:latin typeface="Calibri" pitchFamily="34" charset="0"/>
                </a:rPr>
                <a:t> </a:t>
              </a:r>
              <a:endParaRPr lang="ru-RU" dirty="0">
                <a:solidFill>
                  <a:srgbClr val="0000FF"/>
                </a:solidFill>
                <a:latin typeface="Arial" pitchFamily="34" charset="0"/>
              </a:endParaRPr>
            </a:p>
          </p:txBody>
        </p:sp>
        <p:sp>
          <p:nvSpPr>
            <p:cNvPr id="31" name="AutoShape 13"/>
            <p:cNvSpPr>
              <a:spLocks noChangeArrowheads="1"/>
            </p:cNvSpPr>
            <p:nvPr/>
          </p:nvSpPr>
          <p:spPr bwMode="auto">
            <a:xfrm>
              <a:off x="2462" y="2094"/>
              <a:ext cx="900" cy="900"/>
            </a:xfrm>
            <a:prstGeom prst="rightArrow">
              <a:avLst>
                <a:gd name="adj1" fmla="val 50000"/>
                <a:gd name="adj2" fmla="val 25000"/>
              </a:avLst>
            </a:prstGeom>
            <a:ln w="9525">
              <a:solidFill>
                <a:srgbClr val="000000"/>
              </a:solidFill>
              <a:miter lim="800000"/>
              <a:headEnd/>
              <a:tailEnd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" name="AutoShape 15"/>
            <p:cNvSpPr>
              <a:spLocks noChangeArrowheads="1"/>
            </p:cNvSpPr>
            <p:nvPr/>
          </p:nvSpPr>
          <p:spPr bwMode="auto">
            <a:xfrm>
              <a:off x="2406" y="3622"/>
              <a:ext cx="900" cy="900"/>
            </a:xfrm>
            <a:prstGeom prst="rightArrow">
              <a:avLst>
                <a:gd name="adj1" fmla="val 50000"/>
                <a:gd name="adj2" fmla="val 25000"/>
              </a:avLst>
            </a:prstGeom>
            <a:ln w="9525">
              <a:solidFill>
                <a:srgbClr val="000000"/>
              </a:solidFill>
              <a:miter lim="800000"/>
              <a:headEnd/>
              <a:tailEnd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" name="AutoShape 17"/>
            <p:cNvSpPr>
              <a:spLocks noChangeArrowheads="1"/>
            </p:cNvSpPr>
            <p:nvPr/>
          </p:nvSpPr>
          <p:spPr bwMode="auto">
            <a:xfrm>
              <a:off x="2404" y="5441"/>
              <a:ext cx="900" cy="900"/>
            </a:xfrm>
            <a:prstGeom prst="rightArrow">
              <a:avLst>
                <a:gd name="adj1" fmla="val 50000"/>
                <a:gd name="adj2" fmla="val 25000"/>
              </a:avLst>
            </a:prstGeom>
            <a:ln w="9525">
              <a:solidFill>
                <a:srgbClr val="000000"/>
              </a:solidFill>
              <a:miter lim="800000"/>
              <a:headEnd/>
              <a:tailEnd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" name="AutoShape 19"/>
            <p:cNvSpPr>
              <a:spLocks noChangeArrowheads="1"/>
            </p:cNvSpPr>
            <p:nvPr/>
          </p:nvSpPr>
          <p:spPr bwMode="auto">
            <a:xfrm>
              <a:off x="2404" y="6966"/>
              <a:ext cx="900" cy="900"/>
            </a:xfrm>
            <a:prstGeom prst="rightArrow">
              <a:avLst>
                <a:gd name="adj1" fmla="val 50000"/>
                <a:gd name="adj2" fmla="val 25000"/>
              </a:avLst>
            </a:prstGeom>
            <a:ln w="9525">
              <a:solidFill>
                <a:srgbClr val="000000"/>
              </a:solidFill>
              <a:miter lim="800000"/>
              <a:headEnd/>
              <a:tailEnd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" name="Rectangle 5"/>
            <p:cNvSpPr>
              <a:spLocks noChangeArrowheads="1"/>
            </p:cNvSpPr>
            <p:nvPr/>
          </p:nvSpPr>
          <p:spPr bwMode="auto">
            <a:xfrm>
              <a:off x="902" y="2034"/>
              <a:ext cx="1428" cy="7711"/>
            </a:xfrm>
            <a:prstGeom prst="rect">
              <a:avLst/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wordArtVert" wrap="none"/>
            <a:lstStyle/>
            <a:p>
              <a:pPr algn="ctr">
                <a:defRPr/>
              </a:pPr>
              <a:r>
                <a:rPr lang="uk-UA" sz="2000" b="1" spc="-150" dirty="0" err="1" smtClean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СОцІАЛЬНА</a:t>
              </a:r>
              <a:r>
                <a:rPr lang="uk-UA" sz="2000" b="1" spc="-150" dirty="0" smtClean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 СКЛАДОВА</a:t>
              </a:r>
              <a:endParaRPr lang="ru-RU" sz="2000" b="1" spc="-15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</p:grpSp>
      <p:sp>
        <p:nvSpPr>
          <p:cNvPr id="39" name="AutoShape 13"/>
          <p:cNvSpPr>
            <a:spLocks noChangeArrowheads="1"/>
          </p:cNvSpPr>
          <p:nvPr/>
        </p:nvSpPr>
        <p:spPr bwMode="auto">
          <a:xfrm>
            <a:off x="683568" y="5445224"/>
            <a:ext cx="432048" cy="571500"/>
          </a:xfrm>
          <a:prstGeom prst="rightArrow">
            <a:avLst>
              <a:gd name="adj1" fmla="val 50000"/>
              <a:gd name="adj2" fmla="val 2500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1115616" y="5301208"/>
            <a:ext cx="3528392" cy="792088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uk-UA" sz="4000" b="1" dirty="0" smtClean="0">
                <a:solidFill>
                  <a:srgbClr val="0000FF"/>
                </a:solidFill>
                <a:latin typeface="Calibri" pitchFamily="34" charset="0"/>
              </a:rPr>
              <a:t>Сім´я</a:t>
            </a:r>
            <a:r>
              <a:rPr lang="uk-UA" sz="40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ru-RU" sz="40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043608" y="2924944"/>
            <a:ext cx="3995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endParaRPr lang="uk-UA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41863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uk-UA" dirty="0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043608" y="260648"/>
            <a:ext cx="3523041" cy="867337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spcAft>
                <a:spcPts val="1000"/>
              </a:spcAft>
              <a:defRPr/>
            </a:pPr>
            <a:endParaRPr lang="uk-UA" sz="10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>
              <a:spcAft>
                <a:spcPts val="1000"/>
              </a:spcAft>
              <a:defRPr/>
            </a:pPr>
            <a:r>
              <a:rPr lang="uk-UA" sz="4000" b="1" dirty="0" smtClean="0">
                <a:solidFill>
                  <a:srgbClr val="0000FF"/>
                </a:solidFill>
                <a:latin typeface="Calibri" pitchFamily="34" charset="0"/>
              </a:rPr>
              <a:t>Держава</a:t>
            </a:r>
            <a:endParaRPr lang="ru-RU" sz="4000" dirty="0">
              <a:solidFill>
                <a:srgbClr val="0000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7453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88639"/>
            <a:ext cx="7920880" cy="6018861"/>
          </a:xfrm>
        </p:spPr>
        <p:txBody>
          <a:bodyPr rtlCol="0">
            <a:normAutofit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6000" b="1" i="1" dirty="0" smtClean="0">
                <a:solidFill>
                  <a:srgbClr val="CC0099"/>
                </a:solidFill>
              </a:rPr>
              <a:t>ДЕРЖАВА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200" b="1" dirty="0" smtClean="0">
                <a:solidFill>
                  <a:srgbClr val="FF0000"/>
                </a:solidFill>
              </a:rPr>
              <a:t>УСПІХ АДАПТАЦІЇ В СОЦІУМІ НА РІВНІ ДЕРЖАВИ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rgbClr val="0070C0"/>
                </a:solidFill>
              </a:rPr>
              <a:t> </a:t>
            </a:r>
            <a:r>
              <a:rPr lang="uk-UA" sz="3200" b="1" dirty="0" smtClean="0">
                <a:solidFill>
                  <a:srgbClr val="0070C0"/>
                </a:solidFill>
              </a:rPr>
              <a:t>любов до Батьківщини;</a:t>
            </a:r>
          </a:p>
          <a:p>
            <a:pPr marL="0" indent="0" fontAlgn="auto">
              <a:spcAft>
                <a:spcPts val="0"/>
              </a:spcAft>
              <a:defRPr/>
            </a:pPr>
            <a:endParaRPr lang="uk-UA" sz="3200" b="1" dirty="0" smtClean="0">
              <a:solidFill>
                <a:srgbClr val="00B050"/>
              </a:solidFill>
            </a:endParaRP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rgbClr val="0070C0"/>
                </a:solidFill>
              </a:rPr>
              <a:t> </a:t>
            </a:r>
            <a:r>
              <a:rPr lang="uk-UA" sz="3200" b="1" dirty="0" smtClean="0">
                <a:solidFill>
                  <a:srgbClr val="0070C0"/>
                </a:solidFill>
              </a:rPr>
              <a:t>патріотична свідомість;</a:t>
            </a:r>
          </a:p>
          <a:p>
            <a:pPr marL="0" indent="0" fontAlgn="auto">
              <a:spcAft>
                <a:spcPts val="0"/>
              </a:spcAft>
              <a:defRPr/>
            </a:pPr>
            <a:endParaRPr lang="uk-UA" sz="3200" b="1" dirty="0" smtClean="0">
              <a:solidFill>
                <a:srgbClr val="00B050"/>
              </a:solidFill>
            </a:endParaRP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70C0"/>
                </a:solidFill>
              </a:rPr>
              <a:t> повага до символіки держави;</a:t>
            </a:r>
            <a:endParaRPr lang="uk-UA" sz="3200" dirty="0" smtClean="0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defRPr/>
            </a:pPr>
            <a:endParaRPr lang="uk-UA" sz="3200" b="1" dirty="0" smtClean="0">
              <a:solidFill>
                <a:srgbClr val="00B050"/>
              </a:solidFill>
            </a:endParaRP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70C0"/>
                </a:solidFill>
              </a:rPr>
              <a:t> історія свого роду</a:t>
            </a:r>
          </a:p>
          <a:p>
            <a:pPr marL="0" indent="0" fontAlgn="auto">
              <a:spcAft>
                <a:spcPts val="0"/>
              </a:spcAft>
              <a:defRPr/>
            </a:pPr>
            <a:endParaRPr lang="ru-RU" sz="1800" b="1" dirty="0">
              <a:solidFill>
                <a:schemeClr val="tx1"/>
              </a:solidFill>
            </a:endParaRPr>
          </a:p>
          <a:p>
            <a:pPr marL="0" indent="4508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88639"/>
            <a:ext cx="7920880" cy="6018861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6000" b="1" dirty="0" smtClean="0">
                <a:solidFill>
                  <a:srgbClr val="CC0099"/>
                </a:solidFill>
              </a:rPr>
              <a:t>ШКОЛА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200" b="1" dirty="0" smtClean="0">
                <a:solidFill>
                  <a:srgbClr val="C00000"/>
                </a:solidFill>
              </a:rPr>
              <a:t>УСПІХ АДАПТАЦІЇ В ШКІЛЬНОМУ СЕРЕДОВИЩІ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70C0"/>
                </a:solidFill>
              </a:rPr>
              <a:t> спілкування з вчителем і однокласниками,учнями школи,персоналом;</a:t>
            </a:r>
          </a:p>
          <a:p>
            <a:pPr marL="0" indent="0" fontAlgn="auto">
              <a:spcAft>
                <a:spcPts val="0"/>
              </a:spcAft>
              <a:defRPr/>
            </a:pPr>
            <a:endParaRPr lang="uk-UA" sz="3200" b="1" dirty="0" smtClean="0">
              <a:solidFill>
                <a:srgbClr val="00B050"/>
              </a:solidFill>
            </a:endParaRP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70C0"/>
                </a:solidFill>
              </a:rPr>
              <a:t> дотримання правил поведінки в навчально-виховному закладі</a:t>
            </a:r>
          </a:p>
          <a:p>
            <a:pPr marL="0" indent="0" fontAlgn="auto">
              <a:spcAft>
                <a:spcPts val="0"/>
              </a:spcAft>
              <a:defRPr/>
            </a:pPr>
            <a:endParaRPr lang="ru-RU" sz="1800" b="1" dirty="0">
              <a:solidFill>
                <a:schemeClr val="tx1"/>
              </a:solidFill>
            </a:endParaRPr>
          </a:p>
          <a:p>
            <a:pPr marL="0" indent="4508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276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88639"/>
            <a:ext cx="7920880" cy="6018861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5400" b="1" dirty="0" smtClean="0">
                <a:solidFill>
                  <a:srgbClr val="CC0099"/>
                </a:solidFill>
              </a:rPr>
              <a:t>ГРОМАДСЬКІСТЬ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6000" b="1" dirty="0" smtClean="0">
                <a:solidFill>
                  <a:srgbClr val="CC0099"/>
                </a:solidFill>
              </a:rPr>
              <a:t> </a:t>
            </a:r>
            <a:r>
              <a:rPr lang="uk-UA" sz="3200" b="1" dirty="0" smtClean="0">
                <a:solidFill>
                  <a:srgbClr val="FF0000"/>
                </a:solidFill>
              </a:rPr>
              <a:t>УСПІХ АДАПТАЦІЇ В СОЦІУМІ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70C0"/>
                </a:solidFill>
              </a:rPr>
              <a:t>Культура мислення</a:t>
            </a:r>
            <a:endParaRPr lang="en-US" sz="3200" b="1" dirty="0" smtClean="0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70C0"/>
                </a:solidFill>
              </a:rPr>
              <a:t>Аргументована власна точка зору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70C0"/>
                </a:solidFill>
              </a:rPr>
              <a:t>Вміння вислухати  зрозуміти іншого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70C0"/>
                </a:solidFill>
              </a:rPr>
              <a:t>Культура і правила поведінки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70C0"/>
                </a:solidFill>
              </a:rPr>
              <a:t>Мовленнєвий етикет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70C0"/>
                </a:solidFill>
              </a:rPr>
              <a:t>Етика спілкування</a:t>
            </a:r>
          </a:p>
          <a:p>
            <a:pPr marL="0" indent="0" fontAlgn="auto">
              <a:spcAft>
                <a:spcPts val="0"/>
              </a:spcAft>
              <a:defRPr/>
            </a:pPr>
            <a:endParaRPr lang="uk-UA" sz="3200" b="1" dirty="0" smtClean="0">
              <a:solidFill>
                <a:srgbClr val="00B050"/>
              </a:solidFill>
            </a:endParaRPr>
          </a:p>
          <a:p>
            <a:pPr marL="0" indent="0" fontAlgn="auto">
              <a:spcAft>
                <a:spcPts val="0"/>
              </a:spcAft>
              <a:defRPr/>
            </a:pPr>
            <a:endParaRPr lang="uk-UA" sz="3200" b="1" dirty="0" smtClean="0">
              <a:solidFill>
                <a:srgbClr val="00B050"/>
              </a:solidFill>
            </a:endParaRPr>
          </a:p>
          <a:p>
            <a:pPr marL="0" indent="0" fontAlgn="auto">
              <a:spcAft>
                <a:spcPts val="0"/>
              </a:spcAft>
              <a:defRPr/>
            </a:pPr>
            <a:endParaRPr lang="uk-UA" sz="3200" b="1" dirty="0" smtClean="0">
              <a:solidFill>
                <a:srgbClr val="00B050"/>
              </a:solidFill>
            </a:endParaRPr>
          </a:p>
          <a:p>
            <a:pPr marL="0" indent="0" fontAlgn="auto">
              <a:spcAft>
                <a:spcPts val="0"/>
              </a:spcAft>
              <a:defRPr/>
            </a:pPr>
            <a:endParaRPr lang="ru-RU" sz="1800" b="1" dirty="0">
              <a:solidFill>
                <a:schemeClr val="tx1"/>
              </a:solidFill>
            </a:endParaRPr>
          </a:p>
          <a:p>
            <a:pPr marL="0" indent="4508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88639"/>
            <a:ext cx="7920880" cy="6018861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6000" b="1" dirty="0" smtClean="0">
                <a:solidFill>
                  <a:srgbClr val="CC0099"/>
                </a:solidFill>
              </a:rPr>
              <a:t>РІДНИЙ КРАЙ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200" b="1" dirty="0" smtClean="0">
                <a:solidFill>
                  <a:srgbClr val="FF0000"/>
                </a:solidFill>
              </a:rPr>
              <a:t>УСПІХ АДАПТАЦІЇ 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3399"/>
                </a:solidFill>
              </a:rPr>
              <a:t>Історичне минуле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3399"/>
                </a:solidFill>
              </a:rPr>
              <a:t>Національні звичаї,традиції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3399"/>
                </a:solidFill>
              </a:rPr>
              <a:t>Народні релігійні свята,обряди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3399"/>
                </a:solidFill>
              </a:rPr>
              <a:t>Перлини усної народної творчості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3399"/>
                </a:solidFill>
              </a:rPr>
              <a:t>Відомі українці минулого і сьогодення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003399"/>
                </a:solidFill>
              </a:rPr>
              <a:t>Трудова діяльність та значення праці</a:t>
            </a:r>
          </a:p>
          <a:p>
            <a:pPr marL="0" indent="0" fontAlgn="auto">
              <a:spcAft>
                <a:spcPts val="0"/>
              </a:spcAft>
              <a:defRPr/>
            </a:pPr>
            <a:endParaRPr lang="uk-UA" sz="3200" b="1" dirty="0" smtClean="0">
              <a:solidFill>
                <a:srgbClr val="00B050"/>
              </a:solidFill>
            </a:endParaRPr>
          </a:p>
          <a:p>
            <a:pPr marL="0" indent="0" fontAlgn="auto">
              <a:spcAft>
                <a:spcPts val="0"/>
              </a:spcAft>
              <a:defRPr/>
            </a:pPr>
            <a:endParaRPr lang="uk-UA" sz="3200" b="1" dirty="0" smtClean="0">
              <a:solidFill>
                <a:srgbClr val="00B050"/>
              </a:solidFill>
            </a:endParaRPr>
          </a:p>
          <a:p>
            <a:pPr marL="0" indent="0" fontAlgn="auto">
              <a:spcAft>
                <a:spcPts val="0"/>
              </a:spcAft>
              <a:defRPr/>
            </a:pPr>
            <a:endParaRPr lang="uk-UA" sz="3200" b="1" dirty="0" smtClean="0">
              <a:solidFill>
                <a:srgbClr val="00B050"/>
              </a:solidFill>
            </a:endParaRPr>
          </a:p>
          <a:p>
            <a:pPr marL="0" indent="0" fontAlgn="auto">
              <a:spcAft>
                <a:spcPts val="0"/>
              </a:spcAft>
              <a:defRPr/>
            </a:pPr>
            <a:endParaRPr lang="ru-RU" sz="1800" b="1" dirty="0">
              <a:solidFill>
                <a:schemeClr val="tx1"/>
              </a:solidFill>
            </a:endParaRPr>
          </a:p>
          <a:p>
            <a:pPr marL="0" indent="4508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1556</TotalTime>
  <Words>806</Words>
  <Application>Microsoft Office PowerPoint</Application>
  <PresentationFormat>Экран (4:3)</PresentationFormat>
  <Paragraphs>254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ВЗАЄМОДІЇ ШКОЛИ І БАТЬКІВ </vt:lpstr>
      <vt:lpstr>СОЦІАЛЬНО АКТИВНА ОСОБИСТІСТЬ</vt:lpstr>
      <vt:lpstr>СУЧАСНІ ПЕДАГОГІЧНІ ТЕХНОЛОГІЇ-ШЛЯХ ДО РОЗВИТКУ  СОЦІАЛЬНО АКТИВНОЇ ОСОБИСТОСТІ</vt:lpstr>
      <vt:lpstr>Презентация PowerPoint</vt:lpstr>
      <vt:lpstr>ВЧИТЕЛЬ В УМОВАХ  НОВОГО ДЕРЖАВНОГО  СТАНДАРТУ</vt:lpstr>
      <vt:lpstr>   ВПРОВАДЖЕННЯ ДЕРЖАВНОГО СТАНДАРТУ  ВЧИТЕЛЯМИ СЗШ№5    НАВЧАННЯ</vt:lpstr>
      <vt:lpstr>    ВПРОВАДЖЕННЯ ДЕРЖАВНОГО СТАНДАРТУ  ВЧИТЕЛЯМИ  СШ№5    </vt:lpstr>
      <vt:lpstr>   ВПРОВАДЖЕННЯ ДЕРЖАВНОГО СТАНДАРТУ  ВЧИТЕЛЯМИ СЗШ№5      НАВЧАННЯ</vt:lpstr>
      <vt:lpstr>   ВПРОВАДЖЕННЯ ДЕРЖАВНОГО СТАНДАРТУ  ВЧИТЕЛЯМИ СЗШ№5   ВИХОВАННЯ  </vt:lpstr>
      <vt:lpstr>   ВПРОВАДЖЕННЯ ДЕРЖАВНОГО СТАНДАРТУ  ВЧИТЕЛЯМИ СЗШ№5   ВИХОВАННЯ  </vt:lpstr>
      <vt:lpstr>   ВПРОВАДЖЕННЯ ДЕРЖАВНОГО СТАНДАРТУ  ВЧИТЕЛЯМИ СЗШ№5     Бібліотечні  уроки</vt:lpstr>
      <vt:lpstr>   ВПРОВАДЖЕННЯ ДЕРЖАВНОГО СТАНДАРТУ  ВЧИТЕЛЯМИ СЗШ№5       ЕКСКУРСІЇ</vt:lpstr>
      <vt:lpstr>   ВПРОВАДЖЕННЯ ДЕРЖАВНОГО СТАНДАРТУ  ВЧИТЕЛЯМИ СЗШ№5    ЕКСКУРСІЇ</vt:lpstr>
      <vt:lpstr>         ВПРОВАДЖЕННЯ ДЕРЖАВНОГО СТАНДАРТУ  ВЧИТЕЛЯМИ СЗШ№5   ЗДОРОВ´Я І СПОРТ     </vt:lpstr>
      <vt:lpstr>         ВПРОВАДЖЕННЯ ДЕРЖАВНОГО СТАНДАРТУ  ВЧИТЕЛЯМИ СЗШ№5   Творчість учнів     </vt:lpstr>
      <vt:lpstr>         ВПРОВАДЖЕННЯ ДЕРЖАВНОГО СТАНДАРТУ  ВЧИТЕЛЯМИ СЗШ№5    МИ І БАТЬКИ     </vt:lpstr>
      <vt:lpstr>         ВПРОВАДЖЕННЯ ДЕРЖАВНОГО СТАНДАРТУ  ВЧИТЕЛЯМИ СЗШ№5    БЛАГОДІЙНІСТЬ       </vt:lpstr>
      <vt:lpstr>НАШІ ДОСЯГНЕННЯ  у формуванні соціально активної особистості</vt:lpstr>
      <vt:lpstr>Презентация PowerPoint</vt:lpstr>
      <vt:lpstr>Наступність у змісті дошкільної  та початкової освіти  </vt:lpstr>
      <vt:lpstr>Структура готовності дітей  до шкільного навчання </vt:lpstr>
      <vt:lpstr>Презентация PowerPoint</vt:lpstr>
      <vt:lpstr>Ш К О Л А  ХХІ СТОЛІТТЯ 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149</cp:revision>
  <dcterms:created xsi:type="dcterms:W3CDTF">2010-11-03T06:27:26Z</dcterms:created>
  <dcterms:modified xsi:type="dcterms:W3CDTF">2013-02-06T15:33:17Z</dcterms:modified>
</cp:coreProperties>
</file>